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2" r:id="rId2"/>
    <p:sldId id="257" r:id="rId3"/>
    <p:sldId id="285" r:id="rId4"/>
    <p:sldId id="259" r:id="rId5"/>
    <p:sldId id="267" r:id="rId6"/>
    <p:sldId id="278" r:id="rId7"/>
    <p:sldId id="273" r:id="rId8"/>
    <p:sldId id="279" r:id="rId9"/>
    <p:sldId id="265" r:id="rId10"/>
    <p:sldId id="286" r:id="rId11"/>
    <p:sldId id="283" r:id="rId12"/>
    <p:sldId id="282" r:id="rId13"/>
    <p:sldId id="274" r:id="rId14"/>
    <p:sldId id="280"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C66FF"/>
    <a:srgbClr val="FF0066"/>
    <a:srgbClr val="6633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CCA9C7-0D5B-4D6D-9A33-E52F16D0F0BA}" v="66" dt="2024-09-15T15:21:15.3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86158" autoAdjust="0"/>
  </p:normalViewPr>
  <p:slideViewPr>
    <p:cSldViewPr snapToGrid="0">
      <p:cViewPr>
        <p:scale>
          <a:sx n="50" d="100"/>
          <a:sy n="50" d="100"/>
        </p:scale>
        <p:origin x="1224"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Faulkner" userId="949fb189-944a-411e-8b07-7e53b2f87096" providerId="ADAL" clId="{60D0ACFF-6DA8-40A7-B22C-9338FA64A532}"/>
    <pc:docChg chg="undo custSel delSld modSld sldOrd">
      <pc:chgData name="Rebecca Faulkner" userId="949fb189-944a-411e-8b07-7e53b2f87096" providerId="ADAL" clId="{60D0ACFF-6DA8-40A7-B22C-9338FA64A532}" dt="2023-09-18T13:52:52.319" v="1294" actId="113"/>
      <pc:docMkLst>
        <pc:docMk/>
      </pc:docMkLst>
      <pc:sldChg chg="addSp delSp modSp mod">
        <pc:chgData name="Rebecca Faulkner" userId="949fb189-944a-411e-8b07-7e53b2f87096" providerId="ADAL" clId="{60D0ACFF-6DA8-40A7-B22C-9338FA64A532}" dt="2023-09-14T22:45:59.895" v="37" actId="1076"/>
        <pc:sldMkLst>
          <pc:docMk/>
          <pc:sldMk cId="2802636697" sldId="257"/>
        </pc:sldMkLst>
        <pc:spChg chg="mod">
          <ac:chgData name="Rebecca Faulkner" userId="949fb189-944a-411e-8b07-7e53b2f87096" providerId="ADAL" clId="{60D0ACFF-6DA8-40A7-B22C-9338FA64A532}" dt="2023-09-14T22:45:45.475" v="34" actId="1076"/>
          <ac:spMkLst>
            <pc:docMk/>
            <pc:sldMk cId="2802636697" sldId="257"/>
            <ac:spMk id="2" creationId="{00000000-0000-0000-0000-000000000000}"/>
          </ac:spMkLst>
        </pc:spChg>
        <pc:spChg chg="mod">
          <ac:chgData name="Rebecca Faulkner" userId="949fb189-944a-411e-8b07-7e53b2f87096" providerId="ADAL" clId="{60D0ACFF-6DA8-40A7-B22C-9338FA64A532}" dt="2023-09-14T22:45:59.895" v="37" actId="1076"/>
          <ac:spMkLst>
            <pc:docMk/>
            <pc:sldMk cId="2802636697" sldId="257"/>
            <ac:spMk id="12" creationId="{00000000-0000-0000-0000-000000000000}"/>
          </ac:spMkLst>
        </pc:spChg>
        <pc:picChg chg="del">
          <ac:chgData name="Rebecca Faulkner" userId="949fb189-944a-411e-8b07-7e53b2f87096" providerId="ADAL" clId="{60D0ACFF-6DA8-40A7-B22C-9338FA64A532}" dt="2023-09-14T22:42:08.833" v="6" actId="478"/>
          <ac:picMkLst>
            <pc:docMk/>
            <pc:sldMk cId="2802636697" sldId="257"/>
            <ac:picMk id="5" creationId="{00000000-0000-0000-0000-000000000000}"/>
          </ac:picMkLst>
        </pc:picChg>
        <pc:picChg chg="add mod modCrop">
          <ac:chgData name="Rebecca Faulkner" userId="949fb189-944a-411e-8b07-7e53b2f87096" providerId="ADAL" clId="{60D0ACFF-6DA8-40A7-B22C-9338FA64A532}" dt="2023-09-14T22:45:39.242" v="33" actId="1076"/>
          <ac:picMkLst>
            <pc:docMk/>
            <pc:sldMk cId="2802636697" sldId="257"/>
            <ac:picMk id="7" creationId="{04497DA4-99AF-E8AB-FCA0-D1EAF63D842F}"/>
          </ac:picMkLst>
        </pc:picChg>
        <pc:picChg chg="add mod modCrop">
          <ac:chgData name="Rebecca Faulkner" userId="949fb189-944a-411e-8b07-7e53b2f87096" providerId="ADAL" clId="{60D0ACFF-6DA8-40A7-B22C-9338FA64A532}" dt="2023-09-14T22:45:56.463" v="36" actId="1076"/>
          <ac:picMkLst>
            <pc:docMk/>
            <pc:sldMk cId="2802636697" sldId="257"/>
            <ac:picMk id="10" creationId="{E1DCB6E3-1CC7-B6A5-F053-74A3DC9723BD}"/>
          </ac:picMkLst>
        </pc:picChg>
      </pc:sldChg>
      <pc:sldChg chg="modSp mod">
        <pc:chgData name="Rebecca Faulkner" userId="949fb189-944a-411e-8b07-7e53b2f87096" providerId="ADAL" clId="{60D0ACFF-6DA8-40A7-B22C-9338FA64A532}" dt="2023-09-18T13:52:52.319" v="1294" actId="113"/>
        <pc:sldMkLst>
          <pc:docMk/>
          <pc:sldMk cId="3162484448" sldId="259"/>
        </pc:sldMkLst>
        <pc:spChg chg="mod">
          <ac:chgData name="Rebecca Faulkner" userId="949fb189-944a-411e-8b07-7e53b2f87096" providerId="ADAL" clId="{60D0ACFF-6DA8-40A7-B22C-9338FA64A532}" dt="2023-09-18T13:52:52.319" v="1294" actId="113"/>
          <ac:spMkLst>
            <pc:docMk/>
            <pc:sldMk cId="3162484448" sldId="259"/>
            <ac:spMk id="5" creationId="{6F00321D-EDA3-4B6E-B15C-B599868A5490}"/>
          </ac:spMkLst>
        </pc:spChg>
      </pc:sldChg>
      <pc:sldChg chg="modSp mod">
        <pc:chgData name="Rebecca Faulkner" userId="949fb189-944a-411e-8b07-7e53b2f87096" providerId="ADAL" clId="{60D0ACFF-6DA8-40A7-B22C-9338FA64A532}" dt="2023-09-18T12:44:14.298" v="761" actId="113"/>
        <pc:sldMkLst>
          <pc:docMk/>
          <pc:sldMk cId="4084773948" sldId="265"/>
        </pc:sldMkLst>
        <pc:spChg chg="mod">
          <ac:chgData name="Rebecca Faulkner" userId="949fb189-944a-411e-8b07-7e53b2f87096" providerId="ADAL" clId="{60D0ACFF-6DA8-40A7-B22C-9338FA64A532}" dt="2023-09-18T12:44:14.298" v="761" actId="113"/>
          <ac:spMkLst>
            <pc:docMk/>
            <pc:sldMk cId="4084773948" sldId="265"/>
            <ac:spMk id="4" creationId="{252A7CF9-3641-4859-9A28-7AF8BEC6EF1E}"/>
          </ac:spMkLst>
        </pc:spChg>
      </pc:sldChg>
      <pc:sldChg chg="modSp mod">
        <pc:chgData name="Rebecca Faulkner" userId="949fb189-944a-411e-8b07-7e53b2f87096" providerId="ADAL" clId="{60D0ACFF-6DA8-40A7-B22C-9338FA64A532}" dt="2023-09-14T22:49:00.491" v="98" actId="20577"/>
        <pc:sldMkLst>
          <pc:docMk/>
          <pc:sldMk cId="1725203565" sldId="267"/>
        </pc:sldMkLst>
        <pc:spChg chg="mod">
          <ac:chgData name="Rebecca Faulkner" userId="949fb189-944a-411e-8b07-7e53b2f87096" providerId="ADAL" clId="{60D0ACFF-6DA8-40A7-B22C-9338FA64A532}" dt="2023-09-14T22:49:00.491" v="98" actId="20577"/>
          <ac:spMkLst>
            <pc:docMk/>
            <pc:sldMk cId="1725203565" sldId="267"/>
            <ac:spMk id="13" creationId="{064D2EC0-1AD6-43F0-A3CE-62984209A6B6}"/>
          </ac:spMkLst>
        </pc:spChg>
        <pc:spChg chg="mod">
          <ac:chgData name="Rebecca Faulkner" userId="949fb189-944a-411e-8b07-7e53b2f87096" providerId="ADAL" clId="{60D0ACFF-6DA8-40A7-B22C-9338FA64A532}" dt="2023-09-14T22:48:27.240" v="70" actId="5793"/>
          <ac:spMkLst>
            <pc:docMk/>
            <pc:sldMk cId="1725203565" sldId="267"/>
            <ac:spMk id="20" creationId="{DDD3C9E2-8164-4FC4-B255-CE86DAA35CBE}"/>
          </ac:spMkLst>
        </pc:spChg>
      </pc:sldChg>
      <pc:sldChg chg="modSp mod">
        <pc:chgData name="Rebecca Faulkner" userId="949fb189-944a-411e-8b07-7e53b2f87096" providerId="ADAL" clId="{60D0ACFF-6DA8-40A7-B22C-9338FA64A532}" dt="2023-09-14T22:41:58.062" v="5" actId="20577"/>
        <pc:sldMkLst>
          <pc:docMk/>
          <pc:sldMk cId="1708428614" sldId="272"/>
        </pc:sldMkLst>
        <pc:spChg chg="mod">
          <ac:chgData name="Rebecca Faulkner" userId="949fb189-944a-411e-8b07-7e53b2f87096" providerId="ADAL" clId="{60D0ACFF-6DA8-40A7-B22C-9338FA64A532}" dt="2023-09-14T22:41:58.062" v="5" actId="20577"/>
          <ac:spMkLst>
            <pc:docMk/>
            <pc:sldMk cId="1708428614" sldId="272"/>
            <ac:spMk id="10" creationId="{09231E52-89F2-452D-88E8-531EDD282C7F}"/>
          </ac:spMkLst>
        </pc:spChg>
      </pc:sldChg>
      <pc:sldChg chg="modSp mod">
        <pc:chgData name="Rebecca Faulkner" userId="949fb189-944a-411e-8b07-7e53b2f87096" providerId="ADAL" clId="{60D0ACFF-6DA8-40A7-B22C-9338FA64A532}" dt="2023-09-18T12:43:49.104" v="760" actId="20577"/>
        <pc:sldMkLst>
          <pc:docMk/>
          <pc:sldMk cId="2935663450" sldId="273"/>
        </pc:sldMkLst>
        <pc:graphicFrameChg chg="mod modGraphic">
          <ac:chgData name="Rebecca Faulkner" userId="949fb189-944a-411e-8b07-7e53b2f87096" providerId="ADAL" clId="{60D0ACFF-6DA8-40A7-B22C-9338FA64A532}" dt="2023-09-18T12:43:49.104" v="760" actId="20577"/>
          <ac:graphicFrameMkLst>
            <pc:docMk/>
            <pc:sldMk cId="2935663450" sldId="273"/>
            <ac:graphicFrameMk id="7" creationId="{409677B2-7393-425E-AA72-1DCC08EF83FF}"/>
          </ac:graphicFrameMkLst>
        </pc:graphicFrameChg>
      </pc:sldChg>
      <pc:sldChg chg="modSp mod">
        <pc:chgData name="Rebecca Faulkner" userId="949fb189-944a-411e-8b07-7e53b2f87096" providerId="ADAL" clId="{60D0ACFF-6DA8-40A7-B22C-9338FA64A532}" dt="2023-09-18T12:59:03.116" v="1258" actId="20577"/>
        <pc:sldMkLst>
          <pc:docMk/>
          <pc:sldMk cId="141101999" sldId="274"/>
        </pc:sldMkLst>
        <pc:spChg chg="mod">
          <ac:chgData name="Rebecca Faulkner" userId="949fb189-944a-411e-8b07-7e53b2f87096" providerId="ADAL" clId="{60D0ACFF-6DA8-40A7-B22C-9338FA64A532}" dt="2023-09-14T23:30:02.784" v="721" actId="1076"/>
          <ac:spMkLst>
            <pc:docMk/>
            <pc:sldMk cId="141101999" sldId="274"/>
            <ac:spMk id="4" creationId="{252A7CF9-3641-4859-9A28-7AF8BEC6EF1E}"/>
          </ac:spMkLst>
        </pc:spChg>
        <pc:spChg chg="mod">
          <ac:chgData name="Rebecca Faulkner" userId="949fb189-944a-411e-8b07-7e53b2f87096" providerId="ADAL" clId="{60D0ACFF-6DA8-40A7-B22C-9338FA64A532}" dt="2023-09-18T12:59:03.116" v="1258" actId="20577"/>
          <ac:spMkLst>
            <pc:docMk/>
            <pc:sldMk cId="141101999" sldId="274"/>
            <ac:spMk id="6" creationId="{2313CFD9-ACD1-4527-9A38-81FC33941A74}"/>
          </ac:spMkLst>
        </pc:spChg>
      </pc:sldChg>
      <pc:sldChg chg="addSp delSp modSp mod">
        <pc:chgData name="Rebecca Faulkner" userId="949fb189-944a-411e-8b07-7e53b2f87096" providerId="ADAL" clId="{60D0ACFF-6DA8-40A7-B22C-9338FA64A532}" dt="2023-09-14T22:51:34.534" v="109" actId="1076"/>
        <pc:sldMkLst>
          <pc:docMk/>
          <pc:sldMk cId="1371283833" sldId="278"/>
        </pc:sldMkLst>
        <pc:spChg chg="mod">
          <ac:chgData name="Rebecca Faulkner" userId="949fb189-944a-411e-8b07-7e53b2f87096" providerId="ADAL" clId="{60D0ACFF-6DA8-40A7-B22C-9338FA64A532}" dt="2023-09-14T22:51:19.902" v="107" actId="1076"/>
          <ac:spMkLst>
            <pc:docMk/>
            <pc:sldMk cId="1371283833" sldId="278"/>
            <ac:spMk id="2" creationId="{FC39AF86-FB54-4698-ADDB-85F27F2458B9}"/>
          </ac:spMkLst>
        </pc:spChg>
        <pc:spChg chg="mod">
          <ac:chgData name="Rebecca Faulkner" userId="949fb189-944a-411e-8b07-7e53b2f87096" providerId="ADAL" clId="{60D0ACFF-6DA8-40A7-B22C-9338FA64A532}" dt="2023-09-14T22:51:06.582" v="105" actId="1076"/>
          <ac:spMkLst>
            <pc:docMk/>
            <pc:sldMk cId="1371283833" sldId="278"/>
            <ac:spMk id="4" creationId="{252A7CF9-3641-4859-9A28-7AF8BEC6EF1E}"/>
          </ac:spMkLst>
        </pc:spChg>
        <pc:spChg chg="add mod">
          <ac:chgData name="Rebecca Faulkner" userId="949fb189-944a-411e-8b07-7e53b2f87096" providerId="ADAL" clId="{60D0ACFF-6DA8-40A7-B22C-9338FA64A532}" dt="2023-09-14T22:50:00.405" v="102" actId="20577"/>
          <ac:spMkLst>
            <pc:docMk/>
            <pc:sldMk cId="1371283833" sldId="278"/>
            <ac:spMk id="5" creationId="{47E09423-0DC8-4C3B-10D4-5E316053D40F}"/>
          </ac:spMkLst>
        </pc:spChg>
        <pc:spChg chg="mod">
          <ac:chgData name="Rebecca Faulkner" userId="949fb189-944a-411e-8b07-7e53b2f87096" providerId="ADAL" clId="{60D0ACFF-6DA8-40A7-B22C-9338FA64A532}" dt="2023-09-14T22:51:12.185" v="106" actId="1076"/>
          <ac:spMkLst>
            <pc:docMk/>
            <pc:sldMk cId="1371283833" sldId="278"/>
            <ac:spMk id="11" creationId="{E5E1F934-762B-494D-BF05-C26232953950}"/>
          </ac:spMkLst>
        </pc:spChg>
        <pc:spChg chg="mod">
          <ac:chgData name="Rebecca Faulkner" userId="949fb189-944a-411e-8b07-7e53b2f87096" providerId="ADAL" clId="{60D0ACFF-6DA8-40A7-B22C-9338FA64A532}" dt="2023-09-14T22:51:04.439" v="104" actId="1076"/>
          <ac:spMkLst>
            <pc:docMk/>
            <pc:sldMk cId="1371283833" sldId="278"/>
            <ac:spMk id="12" creationId="{CC34350B-2F0E-4F3A-8C68-FBB58FC8E0D8}"/>
          </ac:spMkLst>
        </pc:spChg>
        <pc:spChg chg="mod">
          <ac:chgData name="Rebecca Faulkner" userId="949fb189-944a-411e-8b07-7e53b2f87096" providerId="ADAL" clId="{60D0ACFF-6DA8-40A7-B22C-9338FA64A532}" dt="2023-09-14T22:51:23.878" v="108" actId="1076"/>
          <ac:spMkLst>
            <pc:docMk/>
            <pc:sldMk cId="1371283833" sldId="278"/>
            <ac:spMk id="14" creationId="{5263468D-7064-49DA-93C0-0A29BDB7F079}"/>
          </ac:spMkLst>
        </pc:spChg>
        <pc:spChg chg="mod">
          <ac:chgData name="Rebecca Faulkner" userId="949fb189-944a-411e-8b07-7e53b2f87096" providerId="ADAL" clId="{60D0ACFF-6DA8-40A7-B22C-9338FA64A532}" dt="2023-09-14T22:51:34.534" v="109" actId="1076"/>
          <ac:spMkLst>
            <pc:docMk/>
            <pc:sldMk cId="1371283833" sldId="278"/>
            <ac:spMk id="16" creationId="{5263468D-7064-49DA-93C0-0A29BDB7F079}"/>
          </ac:spMkLst>
        </pc:spChg>
        <pc:spChg chg="del">
          <ac:chgData name="Rebecca Faulkner" userId="949fb189-944a-411e-8b07-7e53b2f87096" providerId="ADAL" clId="{60D0ACFF-6DA8-40A7-B22C-9338FA64A532}" dt="2023-09-14T22:49:52.278" v="99" actId="478"/>
          <ac:spMkLst>
            <pc:docMk/>
            <pc:sldMk cId="1371283833" sldId="278"/>
            <ac:spMk id="20" creationId="{DDD3C9E2-8164-4FC4-B255-CE86DAA35CBE}"/>
          </ac:spMkLst>
        </pc:spChg>
      </pc:sldChg>
      <pc:sldChg chg="addSp delSp modSp mod">
        <pc:chgData name="Rebecca Faulkner" userId="949fb189-944a-411e-8b07-7e53b2f87096" providerId="ADAL" clId="{60D0ACFF-6DA8-40A7-B22C-9338FA64A532}" dt="2023-09-14T23:09:12.562" v="399" actId="2711"/>
        <pc:sldMkLst>
          <pc:docMk/>
          <pc:sldMk cId="422912905" sldId="279"/>
        </pc:sldMkLst>
        <pc:spChg chg="del">
          <ac:chgData name="Rebecca Faulkner" userId="949fb189-944a-411e-8b07-7e53b2f87096" providerId="ADAL" clId="{60D0ACFF-6DA8-40A7-B22C-9338FA64A532}" dt="2023-09-14T23:05:40.408" v="367" actId="478"/>
          <ac:spMkLst>
            <pc:docMk/>
            <pc:sldMk cId="422912905" sldId="279"/>
            <ac:spMk id="2" creationId="{ED1CF936-7E91-4A07-99E8-E79A04E45514}"/>
          </ac:spMkLst>
        </pc:spChg>
        <pc:spChg chg="del">
          <ac:chgData name="Rebecca Faulkner" userId="949fb189-944a-411e-8b07-7e53b2f87096" providerId="ADAL" clId="{60D0ACFF-6DA8-40A7-B22C-9338FA64A532}" dt="2023-09-14T23:05:43.019" v="368" actId="478"/>
          <ac:spMkLst>
            <pc:docMk/>
            <pc:sldMk cId="422912905" sldId="279"/>
            <ac:spMk id="7" creationId="{DBED6A63-47F2-410F-A59D-37F9025FC315}"/>
          </ac:spMkLst>
        </pc:spChg>
        <pc:spChg chg="add mod">
          <ac:chgData name="Rebecca Faulkner" userId="949fb189-944a-411e-8b07-7e53b2f87096" providerId="ADAL" clId="{60D0ACFF-6DA8-40A7-B22C-9338FA64A532}" dt="2023-09-14T23:09:12.562" v="399" actId="2711"/>
          <ac:spMkLst>
            <pc:docMk/>
            <pc:sldMk cId="422912905" sldId="279"/>
            <ac:spMk id="9" creationId="{809CD025-5468-DB12-3DC2-50B281DA7444}"/>
          </ac:spMkLst>
        </pc:spChg>
        <pc:picChg chg="add mod modCrop">
          <ac:chgData name="Rebecca Faulkner" userId="949fb189-944a-411e-8b07-7e53b2f87096" providerId="ADAL" clId="{60D0ACFF-6DA8-40A7-B22C-9338FA64A532}" dt="2023-09-14T23:07:35.036" v="387" actId="1076"/>
          <ac:picMkLst>
            <pc:docMk/>
            <pc:sldMk cId="422912905" sldId="279"/>
            <ac:picMk id="6" creationId="{D4A9331E-1B53-F259-9C7C-ACC89B126FB9}"/>
          </ac:picMkLst>
        </pc:picChg>
      </pc:sldChg>
      <pc:sldChg chg="modSp mod">
        <pc:chgData name="Rebecca Faulkner" userId="949fb189-944a-411e-8b07-7e53b2f87096" providerId="ADAL" clId="{60D0ACFF-6DA8-40A7-B22C-9338FA64A532}" dt="2023-09-18T13:01:12.313" v="1261" actId="20577"/>
        <pc:sldMkLst>
          <pc:docMk/>
          <pc:sldMk cId="1626184022" sldId="280"/>
        </pc:sldMkLst>
        <pc:spChg chg="mod">
          <ac:chgData name="Rebecca Faulkner" userId="949fb189-944a-411e-8b07-7e53b2f87096" providerId="ADAL" clId="{60D0ACFF-6DA8-40A7-B22C-9338FA64A532}" dt="2023-09-18T13:01:12.313" v="1261" actId="20577"/>
          <ac:spMkLst>
            <pc:docMk/>
            <pc:sldMk cId="1626184022" sldId="280"/>
            <ac:spMk id="2" creationId="{00000000-0000-0000-0000-000000000000}"/>
          </ac:spMkLst>
        </pc:spChg>
      </pc:sldChg>
      <pc:sldChg chg="modSp mod">
        <pc:chgData name="Rebecca Faulkner" userId="949fb189-944a-411e-8b07-7e53b2f87096" providerId="ADAL" clId="{60D0ACFF-6DA8-40A7-B22C-9338FA64A532}" dt="2023-09-18T12:44:51.783" v="762" actId="115"/>
        <pc:sldMkLst>
          <pc:docMk/>
          <pc:sldMk cId="3635511405" sldId="283"/>
        </pc:sldMkLst>
        <pc:spChg chg="mod">
          <ac:chgData name="Rebecca Faulkner" userId="949fb189-944a-411e-8b07-7e53b2f87096" providerId="ADAL" clId="{60D0ACFF-6DA8-40A7-B22C-9338FA64A532}" dt="2023-09-18T12:44:51.783" v="762" actId="115"/>
          <ac:spMkLst>
            <pc:docMk/>
            <pc:sldMk cId="3635511405" sldId="283"/>
            <ac:spMk id="4" creationId="{252A7CF9-3641-4859-9A28-7AF8BEC6EF1E}"/>
          </ac:spMkLst>
        </pc:spChg>
      </pc:sldChg>
      <pc:sldChg chg="del ord">
        <pc:chgData name="Rebecca Faulkner" userId="949fb189-944a-411e-8b07-7e53b2f87096" providerId="ADAL" clId="{60D0ACFF-6DA8-40A7-B22C-9338FA64A532}" dt="2023-09-14T23:36:29.252" v="746" actId="47"/>
        <pc:sldMkLst>
          <pc:docMk/>
          <pc:sldMk cId="2651548143" sldId="284"/>
        </pc:sldMkLst>
      </pc:sldChg>
    </pc:docChg>
  </pc:docChgLst>
  <pc:docChgLst>
    <pc:chgData name="Rebecca Evans" userId="949fb189-944a-411e-8b07-7e53b2f87096" providerId="ADAL" clId="{ECCCA9C7-0D5B-4D6D-9A33-E52F16D0F0BA}"/>
    <pc:docChg chg="undo custSel addSld modSld">
      <pc:chgData name="Rebecca Evans" userId="949fb189-944a-411e-8b07-7e53b2f87096" providerId="ADAL" clId="{ECCCA9C7-0D5B-4D6D-9A33-E52F16D0F0BA}" dt="2024-09-15T15:51:06.072" v="1817" actId="1076"/>
      <pc:docMkLst>
        <pc:docMk/>
      </pc:docMkLst>
      <pc:sldChg chg="addSp delSp modSp mod">
        <pc:chgData name="Rebecca Evans" userId="949fb189-944a-411e-8b07-7e53b2f87096" providerId="ADAL" clId="{ECCCA9C7-0D5B-4D6D-9A33-E52F16D0F0BA}" dt="2024-09-15T15:21:15.311" v="1410" actId="1076"/>
        <pc:sldMkLst>
          <pc:docMk/>
          <pc:sldMk cId="2802636697" sldId="257"/>
        </pc:sldMkLst>
        <pc:spChg chg="mod">
          <ac:chgData name="Rebecca Evans" userId="949fb189-944a-411e-8b07-7e53b2f87096" providerId="ADAL" clId="{ECCCA9C7-0D5B-4D6D-9A33-E52F16D0F0BA}" dt="2024-09-15T11:31:32.113" v="41" actId="1076"/>
          <ac:spMkLst>
            <pc:docMk/>
            <pc:sldMk cId="2802636697" sldId="257"/>
            <ac:spMk id="2" creationId="{00000000-0000-0000-0000-000000000000}"/>
          </ac:spMkLst>
        </pc:spChg>
        <pc:spChg chg="mod">
          <ac:chgData name="Rebecca Evans" userId="949fb189-944a-411e-8b07-7e53b2f87096" providerId="ADAL" clId="{ECCCA9C7-0D5B-4D6D-9A33-E52F16D0F0BA}" dt="2024-09-15T11:33:51.371" v="70" actId="1076"/>
          <ac:spMkLst>
            <pc:docMk/>
            <pc:sldMk cId="2802636697" sldId="257"/>
            <ac:spMk id="4" creationId="{252A7CF9-3641-4859-9A28-7AF8BEC6EF1E}"/>
          </ac:spMkLst>
        </pc:spChg>
        <pc:spChg chg="mod">
          <ac:chgData name="Rebecca Evans" userId="949fb189-944a-411e-8b07-7e53b2f87096" providerId="ADAL" clId="{ECCCA9C7-0D5B-4D6D-9A33-E52F16D0F0BA}" dt="2024-09-15T11:34:03.228" v="73" actId="1076"/>
          <ac:spMkLst>
            <pc:docMk/>
            <pc:sldMk cId="2802636697" sldId="257"/>
            <ac:spMk id="12" creationId="{00000000-0000-0000-0000-000000000000}"/>
          </ac:spMkLst>
        </pc:spChg>
        <pc:spChg chg="add mod">
          <ac:chgData name="Rebecca Evans" userId="949fb189-944a-411e-8b07-7e53b2f87096" providerId="ADAL" clId="{ECCCA9C7-0D5B-4D6D-9A33-E52F16D0F0BA}" dt="2024-09-15T11:34:29.628" v="95" actId="20577"/>
          <ac:spMkLst>
            <pc:docMk/>
            <pc:sldMk cId="2802636697" sldId="257"/>
            <ac:spMk id="13" creationId="{8ACE5DA6-FCD9-D4F8-909A-060500137EB7}"/>
          </ac:spMkLst>
        </pc:spChg>
        <pc:spChg chg="add mod">
          <ac:chgData name="Rebecca Evans" userId="949fb189-944a-411e-8b07-7e53b2f87096" providerId="ADAL" clId="{ECCCA9C7-0D5B-4D6D-9A33-E52F16D0F0BA}" dt="2024-09-15T15:16:29.901" v="1399" actId="1076"/>
          <ac:spMkLst>
            <pc:docMk/>
            <pc:sldMk cId="2802636697" sldId="257"/>
            <ac:spMk id="14" creationId="{2914B4B7-B3FA-1739-760F-5129CE7F057B}"/>
          </ac:spMkLst>
        </pc:spChg>
        <pc:spChg chg="add mod">
          <ac:chgData name="Rebecca Evans" userId="949fb189-944a-411e-8b07-7e53b2f87096" providerId="ADAL" clId="{ECCCA9C7-0D5B-4D6D-9A33-E52F16D0F0BA}" dt="2024-09-15T15:16:29.901" v="1399" actId="1076"/>
          <ac:spMkLst>
            <pc:docMk/>
            <pc:sldMk cId="2802636697" sldId="257"/>
            <ac:spMk id="15" creationId="{AB0DF933-81E4-CBDB-6394-2A0F156FEF46}"/>
          </ac:spMkLst>
        </pc:spChg>
        <pc:picChg chg="add mod modCrop">
          <ac:chgData name="Rebecca Evans" userId="949fb189-944a-411e-8b07-7e53b2f87096" providerId="ADAL" clId="{ECCCA9C7-0D5B-4D6D-9A33-E52F16D0F0BA}" dt="2024-09-15T11:33:59.319" v="72" actId="1076"/>
          <ac:picMkLst>
            <pc:docMk/>
            <pc:sldMk cId="2802636697" sldId="257"/>
            <ac:picMk id="6" creationId="{1E7962E7-CF83-154C-CBC2-F61C9DCE4270}"/>
          </ac:picMkLst>
        </pc:picChg>
        <pc:picChg chg="mod">
          <ac:chgData name="Rebecca Evans" userId="949fb189-944a-411e-8b07-7e53b2f87096" providerId="ADAL" clId="{ECCCA9C7-0D5B-4D6D-9A33-E52F16D0F0BA}" dt="2024-09-15T11:33:56.259" v="71" actId="1076"/>
          <ac:picMkLst>
            <pc:docMk/>
            <pc:sldMk cId="2802636697" sldId="257"/>
            <ac:picMk id="7" creationId="{04497DA4-99AF-E8AB-FCA0-D1EAF63D842F}"/>
          </ac:picMkLst>
        </pc:picChg>
        <pc:picChg chg="del">
          <ac:chgData name="Rebecca Evans" userId="949fb189-944a-411e-8b07-7e53b2f87096" providerId="ADAL" clId="{ECCCA9C7-0D5B-4D6D-9A33-E52F16D0F0BA}" dt="2024-09-15T11:27:58.437" v="26" actId="478"/>
          <ac:picMkLst>
            <pc:docMk/>
            <pc:sldMk cId="2802636697" sldId="257"/>
            <ac:picMk id="10" creationId="{E1DCB6E3-1CC7-B6A5-F053-74A3DC9723BD}"/>
          </ac:picMkLst>
        </pc:picChg>
        <pc:picChg chg="add mod modCrop">
          <ac:chgData name="Rebecca Evans" userId="949fb189-944a-411e-8b07-7e53b2f87096" providerId="ADAL" clId="{ECCCA9C7-0D5B-4D6D-9A33-E52F16D0F0BA}" dt="2024-09-15T11:34:09.667" v="74" actId="1076"/>
          <ac:picMkLst>
            <pc:docMk/>
            <pc:sldMk cId="2802636697" sldId="257"/>
            <ac:picMk id="11" creationId="{87B308AA-2112-A369-48D9-C86245728E42}"/>
          </ac:picMkLst>
        </pc:picChg>
        <pc:picChg chg="add mod">
          <ac:chgData name="Rebecca Evans" userId="949fb189-944a-411e-8b07-7e53b2f87096" providerId="ADAL" clId="{ECCCA9C7-0D5B-4D6D-9A33-E52F16D0F0BA}" dt="2024-09-15T15:20:37.788" v="1404" actId="1076"/>
          <ac:picMkLst>
            <pc:docMk/>
            <pc:sldMk cId="2802636697" sldId="257"/>
            <ac:picMk id="1026" creationId="{95B4977E-8030-C13A-89DC-AF1801ABDA90}"/>
          </ac:picMkLst>
        </pc:picChg>
        <pc:picChg chg="add mod">
          <ac:chgData name="Rebecca Evans" userId="949fb189-944a-411e-8b07-7e53b2f87096" providerId="ADAL" clId="{ECCCA9C7-0D5B-4D6D-9A33-E52F16D0F0BA}" dt="2024-09-15T15:21:15.311" v="1410" actId="1076"/>
          <ac:picMkLst>
            <pc:docMk/>
            <pc:sldMk cId="2802636697" sldId="257"/>
            <ac:picMk id="1028" creationId="{189F4F4F-876E-5354-D2B7-4FBAC9A2EE9E}"/>
          </ac:picMkLst>
        </pc:picChg>
      </pc:sldChg>
      <pc:sldChg chg="modSp mod">
        <pc:chgData name="Rebecca Evans" userId="949fb189-944a-411e-8b07-7e53b2f87096" providerId="ADAL" clId="{ECCCA9C7-0D5B-4D6D-9A33-E52F16D0F0BA}" dt="2024-09-15T13:48:15.056" v="1157" actId="1076"/>
        <pc:sldMkLst>
          <pc:docMk/>
          <pc:sldMk cId="3162484448" sldId="259"/>
        </pc:sldMkLst>
        <pc:spChg chg="mod">
          <ac:chgData name="Rebecca Evans" userId="949fb189-944a-411e-8b07-7e53b2f87096" providerId="ADAL" clId="{ECCCA9C7-0D5B-4D6D-9A33-E52F16D0F0BA}" dt="2024-09-15T13:44:38.181" v="1043" actId="1076"/>
          <ac:spMkLst>
            <pc:docMk/>
            <pc:sldMk cId="3162484448" sldId="259"/>
            <ac:spMk id="4" creationId="{252A7CF9-3641-4859-9A28-7AF8BEC6EF1E}"/>
          </ac:spMkLst>
        </pc:spChg>
        <pc:spChg chg="mod">
          <ac:chgData name="Rebecca Evans" userId="949fb189-944a-411e-8b07-7e53b2f87096" providerId="ADAL" clId="{ECCCA9C7-0D5B-4D6D-9A33-E52F16D0F0BA}" dt="2024-09-15T13:48:15.056" v="1157" actId="1076"/>
          <ac:spMkLst>
            <pc:docMk/>
            <pc:sldMk cId="3162484448" sldId="259"/>
            <ac:spMk id="5" creationId="{6F00321D-EDA3-4B6E-B15C-B599868A5490}"/>
          </ac:spMkLst>
        </pc:spChg>
        <pc:spChg chg="mod">
          <ac:chgData name="Rebecca Evans" userId="949fb189-944a-411e-8b07-7e53b2f87096" providerId="ADAL" clId="{ECCCA9C7-0D5B-4D6D-9A33-E52F16D0F0BA}" dt="2024-09-15T12:42:05.513" v="206" actId="122"/>
          <ac:spMkLst>
            <pc:docMk/>
            <pc:sldMk cId="3162484448" sldId="259"/>
            <ac:spMk id="8" creationId="{FC3D8E88-EBCE-42D6-9906-7F748E20B975}"/>
          </ac:spMkLst>
        </pc:spChg>
      </pc:sldChg>
      <pc:sldChg chg="delSp modSp mod">
        <pc:chgData name="Rebecca Evans" userId="949fb189-944a-411e-8b07-7e53b2f87096" providerId="ADAL" clId="{ECCCA9C7-0D5B-4D6D-9A33-E52F16D0F0BA}" dt="2024-09-15T15:50:26.807" v="1815" actId="1076"/>
        <pc:sldMkLst>
          <pc:docMk/>
          <pc:sldMk cId="4084773948" sldId="265"/>
        </pc:sldMkLst>
        <pc:spChg chg="mod">
          <ac:chgData name="Rebecca Evans" userId="949fb189-944a-411e-8b07-7e53b2f87096" providerId="ADAL" clId="{ECCCA9C7-0D5B-4D6D-9A33-E52F16D0F0BA}" dt="2024-09-15T15:50:26.807" v="1815" actId="1076"/>
          <ac:spMkLst>
            <pc:docMk/>
            <pc:sldMk cId="4084773948" sldId="265"/>
            <ac:spMk id="4" creationId="{252A7CF9-3641-4859-9A28-7AF8BEC6EF1E}"/>
          </ac:spMkLst>
        </pc:spChg>
        <pc:spChg chg="mod">
          <ac:chgData name="Rebecca Evans" userId="949fb189-944a-411e-8b07-7e53b2f87096" providerId="ADAL" clId="{ECCCA9C7-0D5B-4D6D-9A33-E52F16D0F0BA}" dt="2024-09-15T15:44:25.318" v="1683" actId="1076"/>
          <ac:spMkLst>
            <pc:docMk/>
            <pc:sldMk cId="4084773948" sldId="265"/>
            <ac:spMk id="8" creationId="{FC3D8E88-EBCE-42D6-9906-7F748E20B975}"/>
          </ac:spMkLst>
        </pc:spChg>
        <pc:picChg chg="del mod">
          <ac:chgData name="Rebecca Evans" userId="949fb189-944a-411e-8b07-7e53b2f87096" providerId="ADAL" clId="{ECCCA9C7-0D5B-4D6D-9A33-E52F16D0F0BA}" dt="2024-09-15T15:43:29.799" v="1656" actId="478"/>
          <ac:picMkLst>
            <pc:docMk/>
            <pc:sldMk cId="4084773948" sldId="265"/>
            <ac:picMk id="2" creationId="{00000000-0000-0000-0000-000000000000}"/>
          </ac:picMkLst>
        </pc:picChg>
        <pc:picChg chg="mod">
          <ac:chgData name="Rebecca Evans" userId="949fb189-944a-411e-8b07-7e53b2f87096" providerId="ADAL" clId="{ECCCA9C7-0D5B-4D6D-9A33-E52F16D0F0BA}" dt="2024-09-15T13:05:20.413" v="679" actId="1076"/>
          <ac:picMkLst>
            <pc:docMk/>
            <pc:sldMk cId="4084773948" sldId="265"/>
            <ac:picMk id="3" creationId="{867AA04C-3AF2-45DA-A7C8-2F5D30B43B1F}"/>
          </ac:picMkLst>
        </pc:picChg>
      </pc:sldChg>
      <pc:sldChg chg="modSp mod">
        <pc:chgData name="Rebecca Evans" userId="949fb189-944a-411e-8b07-7e53b2f87096" providerId="ADAL" clId="{ECCCA9C7-0D5B-4D6D-9A33-E52F16D0F0BA}" dt="2024-09-15T15:39:10.765" v="1649" actId="1076"/>
        <pc:sldMkLst>
          <pc:docMk/>
          <pc:sldMk cId="2437041235" sldId="266"/>
        </pc:sldMkLst>
        <pc:picChg chg="mod">
          <ac:chgData name="Rebecca Evans" userId="949fb189-944a-411e-8b07-7e53b2f87096" providerId="ADAL" clId="{ECCCA9C7-0D5B-4D6D-9A33-E52F16D0F0BA}" dt="2024-09-15T15:39:10.765" v="1649" actId="1076"/>
          <ac:picMkLst>
            <pc:docMk/>
            <pc:sldMk cId="2437041235" sldId="266"/>
            <ac:picMk id="12" creationId="{00000000-0000-0000-0000-000000000000}"/>
          </ac:picMkLst>
        </pc:picChg>
      </pc:sldChg>
      <pc:sldChg chg="modSp mod">
        <pc:chgData name="Rebecca Evans" userId="949fb189-944a-411e-8b07-7e53b2f87096" providerId="ADAL" clId="{ECCCA9C7-0D5B-4D6D-9A33-E52F16D0F0BA}" dt="2024-09-15T12:51:06.264" v="368" actId="1076"/>
        <pc:sldMkLst>
          <pc:docMk/>
          <pc:sldMk cId="1725203565" sldId="267"/>
        </pc:sldMkLst>
        <pc:spChg chg="mod">
          <ac:chgData name="Rebecca Evans" userId="949fb189-944a-411e-8b07-7e53b2f87096" providerId="ADAL" clId="{ECCCA9C7-0D5B-4D6D-9A33-E52F16D0F0BA}" dt="2024-09-15T12:51:06.264" v="368" actId="1076"/>
          <ac:spMkLst>
            <pc:docMk/>
            <pc:sldMk cId="1725203565" sldId="267"/>
            <ac:spMk id="9" creationId="{682E54F9-3497-4537-B20F-D9119C379571}"/>
          </ac:spMkLst>
        </pc:spChg>
        <pc:spChg chg="mod">
          <ac:chgData name="Rebecca Evans" userId="949fb189-944a-411e-8b07-7e53b2f87096" providerId="ADAL" clId="{ECCCA9C7-0D5B-4D6D-9A33-E52F16D0F0BA}" dt="2024-09-15T12:51:02.588" v="367" actId="1076"/>
          <ac:spMkLst>
            <pc:docMk/>
            <pc:sldMk cId="1725203565" sldId="267"/>
            <ac:spMk id="12" creationId="{CC34350B-2F0E-4F3A-8C68-FBB58FC8E0D8}"/>
          </ac:spMkLst>
        </pc:spChg>
        <pc:spChg chg="mod">
          <ac:chgData name="Rebecca Evans" userId="949fb189-944a-411e-8b07-7e53b2f87096" providerId="ADAL" clId="{ECCCA9C7-0D5B-4D6D-9A33-E52F16D0F0BA}" dt="2024-09-15T12:50:58.709" v="366" actId="1076"/>
          <ac:spMkLst>
            <pc:docMk/>
            <pc:sldMk cId="1725203565" sldId="267"/>
            <ac:spMk id="16" creationId="{CC34350B-2F0E-4F3A-8C68-FBB58FC8E0D8}"/>
          </ac:spMkLst>
        </pc:spChg>
        <pc:spChg chg="mod">
          <ac:chgData name="Rebecca Evans" userId="949fb189-944a-411e-8b07-7e53b2f87096" providerId="ADAL" clId="{ECCCA9C7-0D5B-4D6D-9A33-E52F16D0F0BA}" dt="2024-09-15T12:50:55.613" v="365" actId="1076"/>
          <ac:spMkLst>
            <pc:docMk/>
            <pc:sldMk cId="1725203565" sldId="267"/>
            <ac:spMk id="17" creationId="{5263468D-7064-49DA-93C0-0A29BDB7F079}"/>
          </ac:spMkLst>
        </pc:spChg>
      </pc:sldChg>
      <pc:sldChg chg="modSp mod">
        <pc:chgData name="Rebecca Evans" userId="949fb189-944a-411e-8b07-7e53b2f87096" providerId="ADAL" clId="{ECCCA9C7-0D5B-4D6D-9A33-E52F16D0F0BA}" dt="2024-09-15T11:27:45.732" v="5" actId="20577"/>
        <pc:sldMkLst>
          <pc:docMk/>
          <pc:sldMk cId="1708428614" sldId="272"/>
        </pc:sldMkLst>
        <pc:spChg chg="mod">
          <ac:chgData name="Rebecca Evans" userId="949fb189-944a-411e-8b07-7e53b2f87096" providerId="ADAL" clId="{ECCCA9C7-0D5B-4D6D-9A33-E52F16D0F0BA}" dt="2024-09-15T11:27:45.732" v="5" actId="20577"/>
          <ac:spMkLst>
            <pc:docMk/>
            <pc:sldMk cId="1708428614" sldId="272"/>
            <ac:spMk id="10" creationId="{09231E52-89F2-452D-88E8-531EDD282C7F}"/>
          </ac:spMkLst>
        </pc:spChg>
      </pc:sldChg>
      <pc:sldChg chg="modSp mod">
        <pc:chgData name="Rebecca Evans" userId="949fb189-944a-411e-8b07-7e53b2f87096" providerId="ADAL" clId="{ECCCA9C7-0D5B-4D6D-9A33-E52F16D0F0BA}" dt="2024-09-15T13:03:06.263" v="673" actId="20577"/>
        <pc:sldMkLst>
          <pc:docMk/>
          <pc:sldMk cId="2935663450" sldId="273"/>
        </pc:sldMkLst>
        <pc:graphicFrameChg chg="modGraphic">
          <ac:chgData name="Rebecca Evans" userId="949fb189-944a-411e-8b07-7e53b2f87096" providerId="ADAL" clId="{ECCCA9C7-0D5B-4D6D-9A33-E52F16D0F0BA}" dt="2024-09-15T13:03:06.263" v="673" actId="20577"/>
          <ac:graphicFrameMkLst>
            <pc:docMk/>
            <pc:sldMk cId="2935663450" sldId="273"/>
            <ac:graphicFrameMk id="7" creationId="{409677B2-7393-425E-AA72-1DCC08EF83FF}"/>
          </ac:graphicFrameMkLst>
        </pc:graphicFrameChg>
      </pc:sldChg>
      <pc:sldChg chg="addSp delSp modSp mod">
        <pc:chgData name="Rebecca Evans" userId="949fb189-944a-411e-8b07-7e53b2f87096" providerId="ADAL" clId="{ECCCA9C7-0D5B-4D6D-9A33-E52F16D0F0BA}" dt="2024-09-15T13:39:08.100" v="1037" actId="255"/>
        <pc:sldMkLst>
          <pc:docMk/>
          <pc:sldMk cId="141101999" sldId="274"/>
        </pc:sldMkLst>
        <pc:spChg chg="mod">
          <ac:chgData name="Rebecca Evans" userId="949fb189-944a-411e-8b07-7e53b2f87096" providerId="ADAL" clId="{ECCCA9C7-0D5B-4D6D-9A33-E52F16D0F0BA}" dt="2024-09-15T13:35:58.965" v="1014" actId="14100"/>
          <ac:spMkLst>
            <pc:docMk/>
            <pc:sldMk cId="141101999" sldId="274"/>
            <ac:spMk id="4" creationId="{252A7CF9-3641-4859-9A28-7AF8BEC6EF1E}"/>
          </ac:spMkLst>
        </pc:spChg>
        <pc:spChg chg="del mod">
          <ac:chgData name="Rebecca Evans" userId="949fb189-944a-411e-8b07-7e53b2f87096" providerId="ADAL" clId="{ECCCA9C7-0D5B-4D6D-9A33-E52F16D0F0BA}" dt="2024-09-15T13:34:33.169" v="999" actId="478"/>
          <ac:spMkLst>
            <pc:docMk/>
            <pc:sldMk cId="141101999" sldId="274"/>
            <ac:spMk id="6" creationId="{2313CFD9-ACD1-4527-9A38-81FC33941A74}"/>
          </ac:spMkLst>
        </pc:spChg>
        <pc:graphicFrameChg chg="add mod modGraphic">
          <ac:chgData name="Rebecca Evans" userId="949fb189-944a-411e-8b07-7e53b2f87096" providerId="ADAL" clId="{ECCCA9C7-0D5B-4D6D-9A33-E52F16D0F0BA}" dt="2024-09-15T13:39:08.100" v="1037" actId="255"/>
          <ac:graphicFrameMkLst>
            <pc:docMk/>
            <pc:sldMk cId="141101999" sldId="274"/>
            <ac:graphicFrameMk id="2" creationId="{76E2A68D-3B88-59E3-526A-C1A27A7A29B6}"/>
          </ac:graphicFrameMkLst>
        </pc:graphicFrameChg>
      </pc:sldChg>
      <pc:sldChg chg="modSp mod">
        <pc:chgData name="Rebecca Evans" userId="949fb189-944a-411e-8b07-7e53b2f87096" providerId="ADAL" clId="{ECCCA9C7-0D5B-4D6D-9A33-E52F16D0F0BA}" dt="2024-09-15T12:59:34.454" v="573" actId="1076"/>
        <pc:sldMkLst>
          <pc:docMk/>
          <pc:sldMk cId="1371283833" sldId="278"/>
        </pc:sldMkLst>
        <pc:spChg chg="mod">
          <ac:chgData name="Rebecca Evans" userId="949fb189-944a-411e-8b07-7e53b2f87096" providerId="ADAL" clId="{ECCCA9C7-0D5B-4D6D-9A33-E52F16D0F0BA}" dt="2024-09-15T12:58:42.001" v="567" actId="255"/>
          <ac:spMkLst>
            <pc:docMk/>
            <pc:sldMk cId="1371283833" sldId="278"/>
            <ac:spMk id="2" creationId="{FC39AF86-FB54-4698-ADDB-85F27F2458B9}"/>
          </ac:spMkLst>
        </pc:spChg>
        <pc:spChg chg="mod">
          <ac:chgData name="Rebecca Evans" userId="949fb189-944a-411e-8b07-7e53b2f87096" providerId="ADAL" clId="{ECCCA9C7-0D5B-4D6D-9A33-E52F16D0F0BA}" dt="2024-09-15T12:56:27.041" v="508" actId="1076"/>
          <ac:spMkLst>
            <pc:docMk/>
            <pc:sldMk cId="1371283833" sldId="278"/>
            <ac:spMk id="4" creationId="{252A7CF9-3641-4859-9A28-7AF8BEC6EF1E}"/>
          </ac:spMkLst>
        </pc:spChg>
        <pc:spChg chg="mod">
          <ac:chgData name="Rebecca Evans" userId="949fb189-944a-411e-8b07-7e53b2f87096" providerId="ADAL" clId="{ECCCA9C7-0D5B-4D6D-9A33-E52F16D0F0BA}" dt="2024-09-15T12:58:55.654" v="568" actId="1076"/>
          <ac:spMkLst>
            <pc:docMk/>
            <pc:sldMk cId="1371283833" sldId="278"/>
            <ac:spMk id="5" creationId="{47E09423-0DC8-4C3B-10D4-5E316053D40F}"/>
          </ac:spMkLst>
        </pc:spChg>
        <pc:spChg chg="mod">
          <ac:chgData name="Rebecca Evans" userId="949fb189-944a-411e-8b07-7e53b2f87096" providerId="ADAL" clId="{ECCCA9C7-0D5B-4D6D-9A33-E52F16D0F0BA}" dt="2024-09-15T12:59:34.454" v="573" actId="1076"/>
          <ac:spMkLst>
            <pc:docMk/>
            <pc:sldMk cId="1371283833" sldId="278"/>
            <ac:spMk id="11" creationId="{E5E1F934-762B-494D-BF05-C26232953950}"/>
          </ac:spMkLst>
        </pc:spChg>
        <pc:spChg chg="mod">
          <ac:chgData name="Rebecca Evans" userId="949fb189-944a-411e-8b07-7e53b2f87096" providerId="ADAL" clId="{ECCCA9C7-0D5B-4D6D-9A33-E52F16D0F0BA}" dt="2024-09-15T12:59:29.659" v="572" actId="1076"/>
          <ac:spMkLst>
            <pc:docMk/>
            <pc:sldMk cId="1371283833" sldId="278"/>
            <ac:spMk id="12" creationId="{CC34350B-2F0E-4F3A-8C68-FBB58FC8E0D8}"/>
          </ac:spMkLst>
        </pc:spChg>
        <pc:spChg chg="mod">
          <ac:chgData name="Rebecca Evans" userId="949fb189-944a-411e-8b07-7e53b2f87096" providerId="ADAL" clId="{ECCCA9C7-0D5B-4D6D-9A33-E52F16D0F0BA}" dt="2024-09-15T12:59:26.394" v="571" actId="1076"/>
          <ac:spMkLst>
            <pc:docMk/>
            <pc:sldMk cId="1371283833" sldId="278"/>
            <ac:spMk id="13" creationId="{064D2EC0-1AD6-43F0-A3CE-62984209A6B6}"/>
          </ac:spMkLst>
        </pc:spChg>
        <pc:spChg chg="mod">
          <ac:chgData name="Rebecca Evans" userId="949fb189-944a-411e-8b07-7e53b2f87096" providerId="ADAL" clId="{ECCCA9C7-0D5B-4D6D-9A33-E52F16D0F0BA}" dt="2024-09-15T12:56:36.712" v="509" actId="1076"/>
          <ac:spMkLst>
            <pc:docMk/>
            <pc:sldMk cId="1371283833" sldId="278"/>
            <ac:spMk id="14" creationId="{5263468D-7064-49DA-93C0-0A29BDB7F079}"/>
          </ac:spMkLst>
        </pc:spChg>
        <pc:spChg chg="mod">
          <ac:chgData name="Rebecca Evans" userId="949fb189-944a-411e-8b07-7e53b2f87096" providerId="ADAL" clId="{ECCCA9C7-0D5B-4D6D-9A33-E52F16D0F0BA}" dt="2024-09-15T12:56:42.021" v="510" actId="1076"/>
          <ac:spMkLst>
            <pc:docMk/>
            <pc:sldMk cId="1371283833" sldId="278"/>
            <ac:spMk id="16" creationId="{5263468D-7064-49DA-93C0-0A29BDB7F079}"/>
          </ac:spMkLst>
        </pc:spChg>
        <pc:spChg chg="mod">
          <ac:chgData name="Rebecca Evans" userId="949fb189-944a-411e-8b07-7e53b2f87096" providerId="ADAL" clId="{ECCCA9C7-0D5B-4D6D-9A33-E52F16D0F0BA}" dt="2024-09-15T12:56:06.556" v="500" actId="20577"/>
          <ac:spMkLst>
            <pc:docMk/>
            <pc:sldMk cId="1371283833" sldId="278"/>
            <ac:spMk id="17" creationId="{B228FC34-59E1-46B4-BC98-65DF979399FC}"/>
          </ac:spMkLst>
        </pc:spChg>
        <pc:spChg chg="mod">
          <ac:chgData name="Rebecca Evans" userId="949fb189-944a-411e-8b07-7e53b2f87096" providerId="ADAL" clId="{ECCCA9C7-0D5B-4D6D-9A33-E52F16D0F0BA}" dt="2024-09-15T12:58:55.654" v="568" actId="1076"/>
          <ac:spMkLst>
            <pc:docMk/>
            <pc:sldMk cId="1371283833" sldId="278"/>
            <ac:spMk id="18" creationId="{82A702BD-28BE-4971-8D24-E2829B07DD04}"/>
          </ac:spMkLst>
        </pc:spChg>
        <pc:spChg chg="mod">
          <ac:chgData name="Rebecca Evans" userId="949fb189-944a-411e-8b07-7e53b2f87096" providerId="ADAL" clId="{ECCCA9C7-0D5B-4D6D-9A33-E52F16D0F0BA}" dt="2024-09-15T12:58:55.654" v="568" actId="1076"/>
          <ac:spMkLst>
            <pc:docMk/>
            <pc:sldMk cId="1371283833" sldId="278"/>
            <ac:spMk id="19" creationId="{AE6A2A35-B095-47C1-8AE9-7802ADBECFD1}"/>
          </ac:spMkLst>
        </pc:spChg>
      </pc:sldChg>
      <pc:sldChg chg="delSp modSp mod">
        <pc:chgData name="Rebecca Evans" userId="949fb189-944a-411e-8b07-7e53b2f87096" providerId="ADAL" clId="{ECCCA9C7-0D5B-4D6D-9A33-E52F16D0F0BA}" dt="2024-09-15T15:22:44.990" v="1412" actId="115"/>
        <pc:sldMkLst>
          <pc:docMk/>
          <pc:sldMk cId="422912905" sldId="279"/>
        </pc:sldMkLst>
        <pc:spChg chg="mod">
          <ac:chgData name="Rebecca Evans" userId="949fb189-944a-411e-8b07-7e53b2f87096" providerId="ADAL" clId="{ECCCA9C7-0D5B-4D6D-9A33-E52F16D0F0BA}" dt="2024-09-15T13:49:53.788" v="1187" actId="14100"/>
          <ac:spMkLst>
            <pc:docMk/>
            <pc:sldMk cId="422912905" sldId="279"/>
            <ac:spMk id="4" creationId="{252A7CF9-3641-4859-9A28-7AF8BEC6EF1E}"/>
          </ac:spMkLst>
        </pc:spChg>
        <pc:spChg chg="mod">
          <ac:chgData name="Rebecca Evans" userId="949fb189-944a-411e-8b07-7e53b2f87096" providerId="ADAL" clId="{ECCCA9C7-0D5B-4D6D-9A33-E52F16D0F0BA}" dt="2024-09-15T13:51:18.001" v="1201" actId="1076"/>
          <ac:spMkLst>
            <pc:docMk/>
            <pc:sldMk cId="422912905" sldId="279"/>
            <ac:spMk id="8" creationId="{FC3D8E88-EBCE-42D6-9906-7F748E20B975}"/>
          </ac:spMkLst>
        </pc:spChg>
        <pc:spChg chg="mod">
          <ac:chgData name="Rebecca Evans" userId="949fb189-944a-411e-8b07-7e53b2f87096" providerId="ADAL" clId="{ECCCA9C7-0D5B-4D6D-9A33-E52F16D0F0BA}" dt="2024-09-15T15:22:44.990" v="1412" actId="115"/>
          <ac:spMkLst>
            <pc:docMk/>
            <pc:sldMk cId="422912905" sldId="279"/>
            <ac:spMk id="9" creationId="{809CD025-5468-DB12-3DC2-50B281DA7444}"/>
          </ac:spMkLst>
        </pc:spChg>
        <pc:picChg chg="del">
          <ac:chgData name="Rebecca Evans" userId="949fb189-944a-411e-8b07-7e53b2f87096" providerId="ADAL" clId="{ECCCA9C7-0D5B-4D6D-9A33-E52F16D0F0BA}" dt="2024-09-15T13:49:17.264" v="1160" actId="478"/>
          <ac:picMkLst>
            <pc:docMk/>
            <pc:sldMk cId="422912905" sldId="279"/>
            <ac:picMk id="6" creationId="{D4A9331E-1B53-F259-9C7C-ACC89B126FB9}"/>
          </ac:picMkLst>
        </pc:picChg>
      </pc:sldChg>
      <pc:sldChg chg="modSp mod">
        <pc:chgData name="Rebecca Evans" userId="949fb189-944a-411e-8b07-7e53b2f87096" providerId="ADAL" clId="{ECCCA9C7-0D5B-4D6D-9A33-E52F16D0F0BA}" dt="2024-09-15T15:32:07.733" v="1648" actId="20577"/>
        <pc:sldMkLst>
          <pc:docMk/>
          <pc:sldMk cId="1626184022" sldId="280"/>
        </pc:sldMkLst>
        <pc:spChg chg="mod">
          <ac:chgData name="Rebecca Evans" userId="949fb189-944a-411e-8b07-7e53b2f87096" providerId="ADAL" clId="{ECCCA9C7-0D5B-4D6D-9A33-E52F16D0F0BA}" dt="2024-09-15T15:32:07.733" v="1648" actId="20577"/>
          <ac:spMkLst>
            <pc:docMk/>
            <pc:sldMk cId="1626184022" sldId="280"/>
            <ac:spMk id="2" creationId="{00000000-0000-0000-0000-000000000000}"/>
          </ac:spMkLst>
        </pc:spChg>
        <pc:spChg chg="mod">
          <ac:chgData name="Rebecca Evans" userId="949fb189-944a-411e-8b07-7e53b2f87096" providerId="ADAL" clId="{ECCCA9C7-0D5B-4D6D-9A33-E52F16D0F0BA}" dt="2024-09-15T15:14:57.781" v="1397" actId="1076"/>
          <ac:spMkLst>
            <pc:docMk/>
            <pc:sldMk cId="1626184022" sldId="280"/>
            <ac:spMk id="4" creationId="{252A7CF9-3641-4859-9A28-7AF8BEC6EF1E}"/>
          </ac:spMkLst>
        </pc:spChg>
      </pc:sldChg>
      <pc:sldChg chg="addSp modSp mod modNotesTx">
        <pc:chgData name="Rebecca Evans" userId="949fb189-944a-411e-8b07-7e53b2f87096" providerId="ADAL" clId="{ECCCA9C7-0D5B-4D6D-9A33-E52F16D0F0BA}" dt="2024-09-15T15:13:25.295" v="1395" actId="6549"/>
        <pc:sldMkLst>
          <pc:docMk/>
          <pc:sldMk cId="4095727845" sldId="282"/>
        </pc:sldMkLst>
        <pc:spChg chg="mod ord">
          <ac:chgData name="Rebecca Evans" userId="949fb189-944a-411e-8b07-7e53b2f87096" providerId="ADAL" clId="{ECCCA9C7-0D5B-4D6D-9A33-E52F16D0F0BA}" dt="2024-09-15T15:13:25.295" v="1395" actId="6549"/>
          <ac:spMkLst>
            <pc:docMk/>
            <pc:sldMk cId="4095727845" sldId="282"/>
            <ac:spMk id="4" creationId="{252A7CF9-3641-4859-9A28-7AF8BEC6EF1E}"/>
          </ac:spMkLst>
        </pc:spChg>
        <pc:spChg chg="add mod ord">
          <ac:chgData name="Rebecca Evans" userId="949fb189-944a-411e-8b07-7e53b2f87096" providerId="ADAL" clId="{ECCCA9C7-0D5B-4D6D-9A33-E52F16D0F0BA}" dt="2024-09-15T13:16:08.156" v="801" actId="171"/>
          <ac:spMkLst>
            <pc:docMk/>
            <pc:sldMk cId="4095727845" sldId="282"/>
            <ac:spMk id="5" creationId="{449BAF38-2012-444A-F064-A670E68527DE}"/>
          </ac:spMkLst>
        </pc:spChg>
        <pc:spChg chg="add mod">
          <ac:chgData name="Rebecca Evans" userId="949fb189-944a-411e-8b07-7e53b2f87096" providerId="ADAL" clId="{ECCCA9C7-0D5B-4D6D-9A33-E52F16D0F0BA}" dt="2024-09-15T13:25:07.998" v="839" actId="1076"/>
          <ac:spMkLst>
            <pc:docMk/>
            <pc:sldMk cId="4095727845" sldId="282"/>
            <ac:spMk id="7" creationId="{500D5480-D2D4-C7C1-9C5F-4165196C433D}"/>
          </ac:spMkLst>
        </pc:spChg>
        <pc:spChg chg="mod">
          <ac:chgData name="Rebecca Evans" userId="949fb189-944a-411e-8b07-7e53b2f87096" providerId="ADAL" clId="{ECCCA9C7-0D5B-4D6D-9A33-E52F16D0F0BA}" dt="2024-09-15T13:08:05.616" v="695" actId="1076"/>
          <ac:spMkLst>
            <pc:docMk/>
            <pc:sldMk cId="4095727845" sldId="282"/>
            <ac:spMk id="8" creationId="{FC3D8E88-EBCE-42D6-9906-7F748E20B975}"/>
          </ac:spMkLst>
        </pc:spChg>
        <pc:spChg chg="add mod">
          <ac:chgData name="Rebecca Evans" userId="949fb189-944a-411e-8b07-7e53b2f87096" providerId="ADAL" clId="{ECCCA9C7-0D5B-4D6D-9A33-E52F16D0F0BA}" dt="2024-09-15T13:25:46.059" v="857" actId="1076"/>
          <ac:spMkLst>
            <pc:docMk/>
            <pc:sldMk cId="4095727845" sldId="282"/>
            <ac:spMk id="9" creationId="{C69F2867-A620-8524-B734-BE6B81DAD599}"/>
          </ac:spMkLst>
        </pc:spChg>
        <pc:spChg chg="add mod">
          <ac:chgData name="Rebecca Evans" userId="949fb189-944a-411e-8b07-7e53b2f87096" providerId="ADAL" clId="{ECCCA9C7-0D5B-4D6D-9A33-E52F16D0F0BA}" dt="2024-09-15T13:26:24.958" v="896" actId="1076"/>
          <ac:spMkLst>
            <pc:docMk/>
            <pc:sldMk cId="4095727845" sldId="282"/>
            <ac:spMk id="10" creationId="{EBDADD7C-66B5-05FE-A53C-D30DB64E7D0C}"/>
          </ac:spMkLst>
        </pc:spChg>
        <pc:spChg chg="add mod">
          <ac:chgData name="Rebecca Evans" userId="949fb189-944a-411e-8b07-7e53b2f87096" providerId="ADAL" clId="{ECCCA9C7-0D5B-4D6D-9A33-E52F16D0F0BA}" dt="2024-09-15T13:26:29.400" v="897" actId="1076"/>
          <ac:spMkLst>
            <pc:docMk/>
            <pc:sldMk cId="4095727845" sldId="282"/>
            <ac:spMk id="11" creationId="{F0264BE4-CF3C-80F2-0833-5F6070CA6B6F}"/>
          </ac:spMkLst>
        </pc:spChg>
        <pc:picChg chg="add mod modCrop">
          <ac:chgData name="Rebecca Evans" userId="949fb189-944a-411e-8b07-7e53b2f87096" providerId="ADAL" clId="{ECCCA9C7-0D5B-4D6D-9A33-E52F16D0F0BA}" dt="2024-09-15T15:11:40.400" v="1261" actId="1076"/>
          <ac:picMkLst>
            <pc:docMk/>
            <pc:sldMk cId="4095727845" sldId="282"/>
            <ac:picMk id="2" creationId="{C0E6F39E-6BDA-52DD-6F97-DAB08354447E}"/>
          </ac:picMkLst>
        </pc:picChg>
        <pc:picChg chg="add mod">
          <ac:chgData name="Rebecca Evans" userId="949fb189-944a-411e-8b07-7e53b2f87096" providerId="ADAL" clId="{ECCCA9C7-0D5B-4D6D-9A33-E52F16D0F0BA}" dt="2024-09-15T15:11:36.901" v="1260" actId="1076"/>
          <ac:picMkLst>
            <pc:docMk/>
            <pc:sldMk cId="4095727845" sldId="282"/>
            <ac:picMk id="1026" creationId="{4B69478C-F372-7726-F962-0B346F8DA549}"/>
          </ac:picMkLst>
        </pc:picChg>
        <pc:picChg chg="add mod">
          <ac:chgData name="Rebecca Evans" userId="949fb189-944a-411e-8b07-7e53b2f87096" providerId="ADAL" clId="{ECCCA9C7-0D5B-4D6D-9A33-E52F16D0F0BA}" dt="2024-09-15T13:24:54.112" v="836" actId="14100"/>
          <ac:picMkLst>
            <pc:docMk/>
            <pc:sldMk cId="4095727845" sldId="282"/>
            <ac:picMk id="1028" creationId="{D8F08A82-7FB8-231E-B338-DD0E36D3F9C9}"/>
          </ac:picMkLst>
        </pc:picChg>
        <pc:picChg chg="add mod">
          <ac:chgData name="Rebecca Evans" userId="949fb189-944a-411e-8b07-7e53b2f87096" providerId="ADAL" clId="{ECCCA9C7-0D5B-4D6D-9A33-E52F16D0F0BA}" dt="2024-09-15T13:26:34.802" v="898" actId="1076"/>
          <ac:picMkLst>
            <pc:docMk/>
            <pc:sldMk cId="4095727845" sldId="282"/>
            <ac:picMk id="1030" creationId="{F45C3764-D977-AFEC-37DC-AB50B8602394}"/>
          </ac:picMkLst>
        </pc:picChg>
      </pc:sldChg>
      <pc:sldChg chg="addSp modSp mod modNotesTx">
        <pc:chgData name="Rebecca Evans" userId="949fb189-944a-411e-8b07-7e53b2f87096" providerId="ADAL" clId="{ECCCA9C7-0D5B-4D6D-9A33-E52F16D0F0BA}" dt="2024-09-15T13:56:21.459" v="1256" actId="20577"/>
        <pc:sldMkLst>
          <pc:docMk/>
          <pc:sldMk cId="3635511405" sldId="283"/>
        </pc:sldMkLst>
        <pc:spChg chg="add mod">
          <ac:chgData name="Rebecca Evans" userId="949fb189-944a-411e-8b07-7e53b2f87096" providerId="ADAL" clId="{ECCCA9C7-0D5B-4D6D-9A33-E52F16D0F0BA}" dt="2024-09-15T13:55:40.047" v="1246" actId="1076"/>
          <ac:spMkLst>
            <pc:docMk/>
            <pc:sldMk cId="3635511405" sldId="283"/>
            <ac:spMk id="2" creationId="{547BDE5D-015B-5139-D9BC-65118965C22F}"/>
          </ac:spMkLst>
        </pc:spChg>
        <pc:spChg chg="mod">
          <ac:chgData name="Rebecca Evans" userId="949fb189-944a-411e-8b07-7e53b2f87096" providerId="ADAL" clId="{ECCCA9C7-0D5B-4D6D-9A33-E52F16D0F0BA}" dt="2024-09-15T13:56:01.005" v="1251" actId="20577"/>
          <ac:spMkLst>
            <pc:docMk/>
            <pc:sldMk cId="3635511405" sldId="283"/>
            <ac:spMk id="4" creationId="{252A7CF9-3641-4859-9A28-7AF8BEC6EF1E}"/>
          </ac:spMkLst>
        </pc:spChg>
        <pc:spChg chg="mod">
          <ac:chgData name="Rebecca Evans" userId="949fb189-944a-411e-8b07-7e53b2f87096" providerId="ADAL" clId="{ECCCA9C7-0D5B-4D6D-9A33-E52F16D0F0BA}" dt="2024-09-15T13:55:52.905" v="1249" actId="1076"/>
          <ac:spMkLst>
            <pc:docMk/>
            <pc:sldMk cId="3635511405" sldId="283"/>
            <ac:spMk id="8" creationId="{FC3D8E88-EBCE-42D6-9906-7F748E20B975}"/>
          </ac:spMkLst>
        </pc:spChg>
        <pc:picChg chg="add mod">
          <ac:chgData name="Rebecca Evans" userId="949fb189-944a-411e-8b07-7e53b2f87096" providerId="ADAL" clId="{ECCCA9C7-0D5B-4D6D-9A33-E52F16D0F0BA}" dt="2024-09-15T13:56:14.366" v="1255" actId="1076"/>
          <ac:picMkLst>
            <pc:docMk/>
            <pc:sldMk cId="3635511405" sldId="283"/>
            <ac:picMk id="2050" creationId="{69BDB703-1801-15A6-1A6E-2C73D00860C6}"/>
          </ac:picMkLst>
        </pc:picChg>
      </pc:sldChg>
      <pc:sldChg chg="modSp add mod">
        <pc:chgData name="Rebecca Evans" userId="949fb189-944a-411e-8b07-7e53b2f87096" providerId="ADAL" clId="{ECCCA9C7-0D5B-4D6D-9A33-E52F16D0F0BA}" dt="2024-09-15T15:51:06.072" v="1817" actId="1076"/>
        <pc:sldMkLst>
          <pc:docMk/>
          <pc:sldMk cId="2021709195" sldId="286"/>
        </pc:sldMkLst>
        <pc:picChg chg="mod">
          <ac:chgData name="Rebecca Evans" userId="949fb189-944a-411e-8b07-7e53b2f87096" providerId="ADAL" clId="{ECCCA9C7-0D5B-4D6D-9A33-E52F16D0F0BA}" dt="2024-09-15T15:51:06.072" v="1817" actId="1076"/>
          <ac:picMkLst>
            <pc:docMk/>
            <pc:sldMk cId="2021709195" sldId="286"/>
            <ac:picMk id="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F9911-E83D-483F-B0FE-29F2540433B1}" type="datetimeFigureOut">
              <a:rPr lang="en-GB" smtClean="0"/>
              <a:t>15/09/2024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F9EC6F-9E69-4343-8B0C-85CD2E2142DE}" type="slidenum">
              <a:rPr lang="en-GB" smtClean="0"/>
              <a:t>‹#›</a:t>
            </a:fld>
            <a:endParaRPr lang="en-GB"/>
          </a:p>
        </p:txBody>
      </p:sp>
    </p:spTree>
    <p:extLst>
      <p:ext uri="{BB962C8B-B14F-4D97-AF65-F5344CB8AC3E}">
        <p14:creationId xmlns:p14="http://schemas.microsoft.com/office/powerpoint/2010/main" val="312626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1</a:t>
            </a:fld>
            <a:endParaRPr lang="en-GB"/>
          </a:p>
        </p:txBody>
      </p:sp>
    </p:spTree>
    <p:extLst>
      <p:ext uri="{BB962C8B-B14F-4D97-AF65-F5344CB8AC3E}">
        <p14:creationId xmlns:p14="http://schemas.microsoft.com/office/powerpoint/2010/main" val="658105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10</a:t>
            </a:fld>
            <a:endParaRPr lang="en-GB"/>
          </a:p>
        </p:txBody>
      </p:sp>
    </p:spTree>
    <p:extLst>
      <p:ext uri="{BB962C8B-B14F-4D97-AF65-F5344CB8AC3E}">
        <p14:creationId xmlns:p14="http://schemas.microsoft.com/office/powerpoint/2010/main" val="628437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winkl Cursive Unlooped" panose="02000000000000000000" pitchFamily="2" charset="0"/>
                <a:ea typeface="+mn-ea"/>
                <a:cs typeface="+mn-cs"/>
              </a:rPr>
              <a:t> </a:t>
            </a:r>
            <a:endParaRPr kumimoji="0" lang="en-GB" sz="2000" b="0" i="0" u="none" strike="noStrike" kern="1200" cap="none" spc="0" normalizeH="0" baseline="0" noProof="0" dirty="0">
              <a:ln>
                <a:noFill/>
              </a:ln>
              <a:solidFill>
                <a:srgbClr val="201F1E"/>
              </a:solidFill>
              <a:effectLst/>
              <a:uLnTx/>
              <a:uFillTx/>
              <a:latin typeface="Twinkl Cursive Unlooped" panose="02000000000000000000" pitchFamily="2" charset="0"/>
              <a:ea typeface="+mn-ea"/>
              <a:cs typeface="+mn-cs"/>
            </a:endParaRPr>
          </a:p>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11</a:t>
            </a:fld>
            <a:endParaRPr lang="en-GB"/>
          </a:p>
        </p:txBody>
      </p:sp>
    </p:spTree>
    <p:extLst>
      <p:ext uri="{BB962C8B-B14F-4D97-AF65-F5344CB8AC3E}">
        <p14:creationId xmlns:p14="http://schemas.microsoft.com/office/powerpoint/2010/main" val="3596034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winkl Cursive Unlooped" panose="02000000000000000000" pitchFamily="2" charset="0"/>
                <a:ea typeface="+mn-ea"/>
                <a:cs typeface="+mn-cs"/>
              </a:rPr>
              <a:t>We follow the Power Maths scheme which is a UK curriculum mastery programme.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winkl Cursive Unlooped" panose="02000000000000000000" pitchFamily="2" charset="0"/>
                <a:ea typeface="+mn-ea"/>
                <a:cs typeface="+mn-cs"/>
              </a:rPr>
              <a:t>For each unit of work Power Maths has identified common misconceptions, tasks to strengthen mastery and to go deeper which challenge children further.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inkl Cursive Unloope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winkl Cursive Unlooped" panose="02000000000000000000" pitchFamily="2" charset="0"/>
                <a:ea typeface="+mn-ea"/>
                <a:cs typeface="+mn-cs"/>
              </a:rPr>
              <a:t>We support children's learning through concrete, pictorial and abstract, to ensure that the children develop a deeper understanding of what they are learning. The children then build on these approaches, developing and embedding skills over time, which can then be used to reason and solve problems.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winkl Cursive Unlooped" panose="02000000000000000000" pitchFamily="2" charset="0"/>
                <a:ea typeface="+mn-ea"/>
                <a:cs typeface="+mn-cs"/>
              </a:rPr>
              <a:t>We use mistakes and misconceptions as an essential part of learning and provide challenge through rich sophisticated problems.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inkl Cursive Unloope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winkl Cursive Unlooped" panose="02000000000000000000" pitchFamily="2" charset="0"/>
                <a:ea typeface="+mn-ea"/>
                <a:cs typeface="+mn-cs"/>
              </a:rPr>
              <a:t>Work is live marked by teachers and T.A.s so that we can give on the spot interventions.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winkl Cursive Unlooped" panose="02000000000000000000" pitchFamily="2" charset="0"/>
                <a:ea typeface="+mn-ea"/>
                <a:cs typeface="+mn-cs"/>
              </a:rPr>
              <a:t>End of unit tests help us to track progress and develop and challenge where appropriate.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winkl Cursive Unlooped" panose="02000000000000000000" pitchFamily="2" charset="0"/>
                <a:ea typeface="+mn-ea"/>
                <a:cs typeface="+mn-cs"/>
              </a:rPr>
              <a:t>Every classroom has an appropriate Maths Working Wall. Working walls are interactive displays that are designed to reinforce and consolidate children’s knowledge and understanding through practical applications in order to aid children in their learning. </a:t>
            </a:r>
          </a:p>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12</a:t>
            </a:fld>
            <a:endParaRPr lang="en-GB"/>
          </a:p>
        </p:txBody>
      </p:sp>
    </p:spTree>
    <p:extLst>
      <p:ext uri="{BB962C8B-B14F-4D97-AF65-F5344CB8AC3E}">
        <p14:creationId xmlns:p14="http://schemas.microsoft.com/office/powerpoint/2010/main" val="1451182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13</a:t>
            </a:fld>
            <a:endParaRPr lang="en-GB"/>
          </a:p>
        </p:txBody>
      </p:sp>
    </p:spTree>
    <p:extLst>
      <p:ext uri="{BB962C8B-B14F-4D97-AF65-F5344CB8AC3E}">
        <p14:creationId xmlns:p14="http://schemas.microsoft.com/office/powerpoint/2010/main" val="3969363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14</a:t>
            </a:fld>
            <a:endParaRPr lang="en-GB"/>
          </a:p>
        </p:txBody>
      </p:sp>
    </p:spTree>
    <p:extLst>
      <p:ext uri="{BB962C8B-B14F-4D97-AF65-F5344CB8AC3E}">
        <p14:creationId xmlns:p14="http://schemas.microsoft.com/office/powerpoint/2010/main" val="3578805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15</a:t>
            </a:fld>
            <a:endParaRPr lang="en-GB"/>
          </a:p>
        </p:txBody>
      </p:sp>
    </p:spTree>
    <p:extLst>
      <p:ext uri="{BB962C8B-B14F-4D97-AF65-F5344CB8AC3E}">
        <p14:creationId xmlns:p14="http://schemas.microsoft.com/office/powerpoint/2010/main" val="2200513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2</a:t>
            </a:fld>
            <a:endParaRPr lang="en-GB"/>
          </a:p>
        </p:txBody>
      </p:sp>
    </p:spTree>
    <p:extLst>
      <p:ext uri="{BB962C8B-B14F-4D97-AF65-F5344CB8AC3E}">
        <p14:creationId xmlns:p14="http://schemas.microsoft.com/office/powerpoint/2010/main" val="2216532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F9EC6F-9E69-4343-8B0C-85CD2E2142D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6375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4</a:t>
            </a:fld>
            <a:endParaRPr lang="en-GB"/>
          </a:p>
        </p:txBody>
      </p:sp>
    </p:spTree>
    <p:extLst>
      <p:ext uri="{BB962C8B-B14F-4D97-AF65-F5344CB8AC3E}">
        <p14:creationId xmlns:p14="http://schemas.microsoft.com/office/powerpoint/2010/main" val="1799957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CF9EC6F-9E69-4343-8B0C-85CD2E2142DE}" type="slidenum">
              <a:rPr lang="en-GB" smtClean="0"/>
              <a:t>5</a:t>
            </a:fld>
            <a:endParaRPr lang="en-GB"/>
          </a:p>
        </p:txBody>
      </p:sp>
    </p:spTree>
    <p:extLst>
      <p:ext uri="{BB962C8B-B14F-4D97-AF65-F5344CB8AC3E}">
        <p14:creationId xmlns:p14="http://schemas.microsoft.com/office/powerpoint/2010/main" val="1023364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6</a:t>
            </a:fld>
            <a:endParaRPr lang="en-GB"/>
          </a:p>
        </p:txBody>
      </p:sp>
    </p:spTree>
    <p:extLst>
      <p:ext uri="{BB962C8B-B14F-4D97-AF65-F5344CB8AC3E}">
        <p14:creationId xmlns:p14="http://schemas.microsoft.com/office/powerpoint/2010/main" val="2783707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7</a:t>
            </a:fld>
            <a:endParaRPr lang="en-GB"/>
          </a:p>
        </p:txBody>
      </p:sp>
    </p:spTree>
    <p:extLst>
      <p:ext uri="{BB962C8B-B14F-4D97-AF65-F5344CB8AC3E}">
        <p14:creationId xmlns:p14="http://schemas.microsoft.com/office/powerpoint/2010/main" val="1406300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8</a:t>
            </a:fld>
            <a:endParaRPr lang="en-GB"/>
          </a:p>
        </p:txBody>
      </p:sp>
    </p:spTree>
    <p:extLst>
      <p:ext uri="{BB962C8B-B14F-4D97-AF65-F5344CB8AC3E}">
        <p14:creationId xmlns:p14="http://schemas.microsoft.com/office/powerpoint/2010/main" val="301619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F9EC6F-9E69-4343-8B0C-85CD2E2142DE}" type="slidenum">
              <a:rPr lang="en-GB" smtClean="0"/>
              <a:t>9</a:t>
            </a:fld>
            <a:endParaRPr lang="en-GB"/>
          </a:p>
        </p:txBody>
      </p:sp>
    </p:spTree>
    <p:extLst>
      <p:ext uri="{BB962C8B-B14F-4D97-AF65-F5344CB8AC3E}">
        <p14:creationId xmlns:p14="http://schemas.microsoft.com/office/powerpoint/2010/main" val="1627110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0CD2D-E095-4ACB-95AD-2D847B5F7A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659CC45-5550-4076-9B54-AA856E2497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D6C3586-0A56-4706-B629-09995D3421E6}"/>
              </a:ext>
            </a:extLst>
          </p:cNvPr>
          <p:cNvSpPr>
            <a:spLocks noGrp="1"/>
          </p:cNvSpPr>
          <p:nvPr>
            <p:ph type="dt" sz="half" idx="10"/>
          </p:nvPr>
        </p:nvSpPr>
        <p:spPr/>
        <p:txBody>
          <a:bodyPr/>
          <a:lstStyle/>
          <a:p>
            <a:fld id="{07839EB8-9B9F-456F-9BB8-F11763B1A41E}" type="datetimeFigureOut">
              <a:rPr lang="en-GB" smtClean="0"/>
              <a:t>15/09/2024</a:t>
            </a:fld>
            <a:endParaRPr lang="en-GB"/>
          </a:p>
        </p:txBody>
      </p:sp>
      <p:sp>
        <p:nvSpPr>
          <p:cNvPr id="5" name="Footer Placeholder 4">
            <a:extLst>
              <a:ext uri="{FF2B5EF4-FFF2-40B4-BE49-F238E27FC236}">
                <a16:creationId xmlns:a16="http://schemas.microsoft.com/office/drawing/2014/main" id="{5E51C38B-4FEF-4B28-B055-491DA3716C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A1DFEF-4D11-4E53-8ED1-9EA104029BA0}"/>
              </a:ext>
            </a:extLst>
          </p:cNvPr>
          <p:cNvSpPr>
            <a:spLocks noGrp="1"/>
          </p:cNvSpPr>
          <p:nvPr>
            <p:ph type="sldNum" sz="quarter" idx="12"/>
          </p:nvPr>
        </p:nvSpPr>
        <p:spPr/>
        <p:txBody>
          <a:bodyPr/>
          <a:lstStyle/>
          <a:p>
            <a:fld id="{91132209-6E09-4CD6-B500-F50D9D241F25}" type="slidenum">
              <a:rPr lang="en-GB" smtClean="0"/>
              <a:t>‹#›</a:t>
            </a:fld>
            <a:endParaRPr lang="en-GB"/>
          </a:p>
        </p:txBody>
      </p:sp>
    </p:spTree>
    <p:extLst>
      <p:ext uri="{BB962C8B-B14F-4D97-AF65-F5344CB8AC3E}">
        <p14:creationId xmlns:p14="http://schemas.microsoft.com/office/powerpoint/2010/main" val="325585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FB54D-913A-467F-A81D-6D3C76E6206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6520A8-38AE-46D0-A1D9-2DD1459EF4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F27243-394D-427A-BD0C-487271E8F821}"/>
              </a:ext>
            </a:extLst>
          </p:cNvPr>
          <p:cNvSpPr>
            <a:spLocks noGrp="1"/>
          </p:cNvSpPr>
          <p:nvPr>
            <p:ph type="dt" sz="half" idx="10"/>
          </p:nvPr>
        </p:nvSpPr>
        <p:spPr/>
        <p:txBody>
          <a:bodyPr/>
          <a:lstStyle/>
          <a:p>
            <a:fld id="{07839EB8-9B9F-456F-9BB8-F11763B1A41E}" type="datetimeFigureOut">
              <a:rPr lang="en-GB" smtClean="0"/>
              <a:t>15/09/2024</a:t>
            </a:fld>
            <a:endParaRPr lang="en-GB"/>
          </a:p>
        </p:txBody>
      </p:sp>
      <p:sp>
        <p:nvSpPr>
          <p:cNvPr id="5" name="Footer Placeholder 4">
            <a:extLst>
              <a:ext uri="{FF2B5EF4-FFF2-40B4-BE49-F238E27FC236}">
                <a16:creationId xmlns:a16="http://schemas.microsoft.com/office/drawing/2014/main" id="{F4EC16B3-BC0B-481F-BB0D-ECED02A6A9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9165ED-A528-43D0-BACF-7FDA75521D1B}"/>
              </a:ext>
            </a:extLst>
          </p:cNvPr>
          <p:cNvSpPr>
            <a:spLocks noGrp="1"/>
          </p:cNvSpPr>
          <p:nvPr>
            <p:ph type="sldNum" sz="quarter" idx="12"/>
          </p:nvPr>
        </p:nvSpPr>
        <p:spPr/>
        <p:txBody>
          <a:bodyPr/>
          <a:lstStyle/>
          <a:p>
            <a:fld id="{91132209-6E09-4CD6-B500-F50D9D241F25}" type="slidenum">
              <a:rPr lang="en-GB" smtClean="0"/>
              <a:t>‹#›</a:t>
            </a:fld>
            <a:endParaRPr lang="en-GB"/>
          </a:p>
        </p:txBody>
      </p:sp>
    </p:spTree>
    <p:extLst>
      <p:ext uri="{BB962C8B-B14F-4D97-AF65-F5344CB8AC3E}">
        <p14:creationId xmlns:p14="http://schemas.microsoft.com/office/powerpoint/2010/main" val="3865800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29F5A0-EAA6-4068-9683-40B4D32652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4AC9B5B-6D9C-47AB-992F-B423C121AE7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6CCA6B-A70F-4C09-9854-C9BCE3A423CA}"/>
              </a:ext>
            </a:extLst>
          </p:cNvPr>
          <p:cNvSpPr>
            <a:spLocks noGrp="1"/>
          </p:cNvSpPr>
          <p:nvPr>
            <p:ph type="dt" sz="half" idx="10"/>
          </p:nvPr>
        </p:nvSpPr>
        <p:spPr/>
        <p:txBody>
          <a:bodyPr/>
          <a:lstStyle/>
          <a:p>
            <a:fld id="{07839EB8-9B9F-456F-9BB8-F11763B1A41E}" type="datetimeFigureOut">
              <a:rPr lang="en-GB" smtClean="0"/>
              <a:t>15/09/2024</a:t>
            </a:fld>
            <a:endParaRPr lang="en-GB"/>
          </a:p>
        </p:txBody>
      </p:sp>
      <p:sp>
        <p:nvSpPr>
          <p:cNvPr id="5" name="Footer Placeholder 4">
            <a:extLst>
              <a:ext uri="{FF2B5EF4-FFF2-40B4-BE49-F238E27FC236}">
                <a16:creationId xmlns:a16="http://schemas.microsoft.com/office/drawing/2014/main" id="{6C8C60D0-DA21-4240-8C84-E34FBE72B9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FED36B-6B75-4A4B-89AC-620709FB4CBF}"/>
              </a:ext>
            </a:extLst>
          </p:cNvPr>
          <p:cNvSpPr>
            <a:spLocks noGrp="1"/>
          </p:cNvSpPr>
          <p:nvPr>
            <p:ph type="sldNum" sz="quarter" idx="12"/>
          </p:nvPr>
        </p:nvSpPr>
        <p:spPr/>
        <p:txBody>
          <a:bodyPr/>
          <a:lstStyle/>
          <a:p>
            <a:fld id="{91132209-6E09-4CD6-B500-F50D9D241F25}" type="slidenum">
              <a:rPr lang="en-GB" smtClean="0"/>
              <a:t>‹#›</a:t>
            </a:fld>
            <a:endParaRPr lang="en-GB"/>
          </a:p>
        </p:txBody>
      </p:sp>
    </p:spTree>
    <p:extLst>
      <p:ext uri="{BB962C8B-B14F-4D97-AF65-F5344CB8AC3E}">
        <p14:creationId xmlns:p14="http://schemas.microsoft.com/office/powerpoint/2010/main" val="17828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B63D2-602F-4BFE-BB0E-0F3FB6B112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083342-84DF-43A6-AD41-FF3C8748000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39692E-4942-4F30-BD88-339507315542}"/>
              </a:ext>
            </a:extLst>
          </p:cNvPr>
          <p:cNvSpPr>
            <a:spLocks noGrp="1"/>
          </p:cNvSpPr>
          <p:nvPr>
            <p:ph type="dt" sz="half" idx="10"/>
          </p:nvPr>
        </p:nvSpPr>
        <p:spPr/>
        <p:txBody>
          <a:bodyPr/>
          <a:lstStyle/>
          <a:p>
            <a:fld id="{07839EB8-9B9F-456F-9BB8-F11763B1A41E}" type="datetimeFigureOut">
              <a:rPr lang="en-GB" smtClean="0"/>
              <a:t>15/09/2024</a:t>
            </a:fld>
            <a:endParaRPr lang="en-GB"/>
          </a:p>
        </p:txBody>
      </p:sp>
      <p:sp>
        <p:nvSpPr>
          <p:cNvPr id="5" name="Footer Placeholder 4">
            <a:extLst>
              <a:ext uri="{FF2B5EF4-FFF2-40B4-BE49-F238E27FC236}">
                <a16:creationId xmlns:a16="http://schemas.microsoft.com/office/drawing/2014/main" id="{AF61FB39-4436-4784-A2D4-143B57B021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5AE621-81E5-4F40-A1D7-518852A9F16C}"/>
              </a:ext>
            </a:extLst>
          </p:cNvPr>
          <p:cNvSpPr>
            <a:spLocks noGrp="1"/>
          </p:cNvSpPr>
          <p:nvPr>
            <p:ph type="sldNum" sz="quarter" idx="12"/>
          </p:nvPr>
        </p:nvSpPr>
        <p:spPr/>
        <p:txBody>
          <a:bodyPr/>
          <a:lstStyle/>
          <a:p>
            <a:fld id="{91132209-6E09-4CD6-B500-F50D9D241F25}" type="slidenum">
              <a:rPr lang="en-GB" smtClean="0"/>
              <a:t>‹#›</a:t>
            </a:fld>
            <a:endParaRPr lang="en-GB"/>
          </a:p>
        </p:txBody>
      </p:sp>
    </p:spTree>
    <p:extLst>
      <p:ext uri="{BB962C8B-B14F-4D97-AF65-F5344CB8AC3E}">
        <p14:creationId xmlns:p14="http://schemas.microsoft.com/office/powerpoint/2010/main" val="2585653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32DC8-7DDF-46F0-8075-A32F7AD5C3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5F65DD-3F6C-48C4-9E83-D0416E642F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B396CE2-A4BF-4039-940C-F04A5C0427FE}"/>
              </a:ext>
            </a:extLst>
          </p:cNvPr>
          <p:cNvSpPr>
            <a:spLocks noGrp="1"/>
          </p:cNvSpPr>
          <p:nvPr>
            <p:ph type="dt" sz="half" idx="10"/>
          </p:nvPr>
        </p:nvSpPr>
        <p:spPr/>
        <p:txBody>
          <a:bodyPr/>
          <a:lstStyle/>
          <a:p>
            <a:fld id="{07839EB8-9B9F-456F-9BB8-F11763B1A41E}" type="datetimeFigureOut">
              <a:rPr lang="en-GB" smtClean="0"/>
              <a:t>15/09/2024</a:t>
            </a:fld>
            <a:endParaRPr lang="en-GB"/>
          </a:p>
        </p:txBody>
      </p:sp>
      <p:sp>
        <p:nvSpPr>
          <p:cNvPr id="5" name="Footer Placeholder 4">
            <a:extLst>
              <a:ext uri="{FF2B5EF4-FFF2-40B4-BE49-F238E27FC236}">
                <a16:creationId xmlns:a16="http://schemas.microsoft.com/office/drawing/2014/main" id="{75A81972-96B3-4B4F-8A7D-EB08339B3F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BBCD8-B491-4512-9C00-4AA994DFC9B4}"/>
              </a:ext>
            </a:extLst>
          </p:cNvPr>
          <p:cNvSpPr>
            <a:spLocks noGrp="1"/>
          </p:cNvSpPr>
          <p:nvPr>
            <p:ph type="sldNum" sz="quarter" idx="12"/>
          </p:nvPr>
        </p:nvSpPr>
        <p:spPr/>
        <p:txBody>
          <a:bodyPr/>
          <a:lstStyle/>
          <a:p>
            <a:fld id="{91132209-6E09-4CD6-B500-F50D9D241F25}" type="slidenum">
              <a:rPr lang="en-GB" smtClean="0"/>
              <a:t>‹#›</a:t>
            </a:fld>
            <a:endParaRPr lang="en-GB"/>
          </a:p>
        </p:txBody>
      </p:sp>
    </p:spTree>
    <p:extLst>
      <p:ext uri="{BB962C8B-B14F-4D97-AF65-F5344CB8AC3E}">
        <p14:creationId xmlns:p14="http://schemas.microsoft.com/office/powerpoint/2010/main" val="62558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38C36-8F74-4959-AA7A-86A10C58D3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C9CD02-CB24-4A57-BEFC-750EEF2C0A4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2BB33B5-9028-4D17-B696-8ED4B42E9C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645799-91D0-4F3C-A985-080699EA5908}"/>
              </a:ext>
            </a:extLst>
          </p:cNvPr>
          <p:cNvSpPr>
            <a:spLocks noGrp="1"/>
          </p:cNvSpPr>
          <p:nvPr>
            <p:ph type="dt" sz="half" idx="10"/>
          </p:nvPr>
        </p:nvSpPr>
        <p:spPr/>
        <p:txBody>
          <a:bodyPr/>
          <a:lstStyle/>
          <a:p>
            <a:fld id="{07839EB8-9B9F-456F-9BB8-F11763B1A41E}" type="datetimeFigureOut">
              <a:rPr lang="en-GB" smtClean="0"/>
              <a:t>15/09/2024</a:t>
            </a:fld>
            <a:endParaRPr lang="en-GB"/>
          </a:p>
        </p:txBody>
      </p:sp>
      <p:sp>
        <p:nvSpPr>
          <p:cNvPr id="6" name="Footer Placeholder 5">
            <a:extLst>
              <a:ext uri="{FF2B5EF4-FFF2-40B4-BE49-F238E27FC236}">
                <a16:creationId xmlns:a16="http://schemas.microsoft.com/office/drawing/2014/main" id="{D5F96AEF-B1FB-4DA0-A7AF-5606BF1F2B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476C72-FCD3-4D5B-916C-F46FDB2ED08C}"/>
              </a:ext>
            </a:extLst>
          </p:cNvPr>
          <p:cNvSpPr>
            <a:spLocks noGrp="1"/>
          </p:cNvSpPr>
          <p:nvPr>
            <p:ph type="sldNum" sz="quarter" idx="12"/>
          </p:nvPr>
        </p:nvSpPr>
        <p:spPr/>
        <p:txBody>
          <a:bodyPr/>
          <a:lstStyle/>
          <a:p>
            <a:fld id="{91132209-6E09-4CD6-B500-F50D9D241F25}" type="slidenum">
              <a:rPr lang="en-GB" smtClean="0"/>
              <a:t>‹#›</a:t>
            </a:fld>
            <a:endParaRPr lang="en-GB"/>
          </a:p>
        </p:txBody>
      </p:sp>
    </p:spTree>
    <p:extLst>
      <p:ext uri="{BB962C8B-B14F-4D97-AF65-F5344CB8AC3E}">
        <p14:creationId xmlns:p14="http://schemas.microsoft.com/office/powerpoint/2010/main" val="2131630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20402-BF43-4A98-9E39-1D8E904C39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4ECD8E-CFEB-42DF-A4C0-A5EB605C6E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0C3B769-1C17-4F84-BAB6-4356DAA408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8178CD7-4003-4893-86EE-94BA863079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0E9749-8727-4140-AB2A-AECA2932BF9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FF1B6B-F850-4434-AA24-2B9EC9E9AAF3}"/>
              </a:ext>
            </a:extLst>
          </p:cNvPr>
          <p:cNvSpPr>
            <a:spLocks noGrp="1"/>
          </p:cNvSpPr>
          <p:nvPr>
            <p:ph type="dt" sz="half" idx="10"/>
          </p:nvPr>
        </p:nvSpPr>
        <p:spPr/>
        <p:txBody>
          <a:bodyPr/>
          <a:lstStyle/>
          <a:p>
            <a:fld id="{07839EB8-9B9F-456F-9BB8-F11763B1A41E}" type="datetimeFigureOut">
              <a:rPr lang="en-GB" smtClean="0"/>
              <a:t>15/09/2024</a:t>
            </a:fld>
            <a:endParaRPr lang="en-GB"/>
          </a:p>
        </p:txBody>
      </p:sp>
      <p:sp>
        <p:nvSpPr>
          <p:cNvPr id="8" name="Footer Placeholder 7">
            <a:extLst>
              <a:ext uri="{FF2B5EF4-FFF2-40B4-BE49-F238E27FC236}">
                <a16:creationId xmlns:a16="http://schemas.microsoft.com/office/drawing/2014/main" id="{3FB9DEC6-F6AD-4D74-925D-C2FCE5BF19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0EBF924-2D06-4B6B-954D-772F1FD32AA9}"/>
              </a:ext>
            </a:extLst>
          </p:cNvPr>
          <p:cNvSpPr>
            <a:spLocks noGrp="1"/>
          </p:cNvSpPr>
          <p:nvPr>
            <p:ph type="sldNum" sz="quarter" idx="12"/>
          </p:nvPr>
        </p:nvSpPr>
        <p:spPr/>
        <p:txBody>
          <a:bodyPr/>
          <a:lstStyle/>
          <a:p>
            <a:fld id="{91132209-6E09-4CD6-B500-F50D9D241F25}" type="slidenum">
              <a:rPr lang="en-GB" smtClean="0"/>
              <a:t>‹#›</a:t>
            </a:fld>
            <a:endParaRPr lang="en-GB"/>
          </a:p>
        </p:txBody>
      </p:sp>
    </p:spTree>
    <p:extLst>
      <p:ext uri="{BB962C8B-B14F-4D97-AF65-F5344CB8AC3E}">
        <p14:creationId xmlns:p14="http://schemas.microsoft.com/office/powerpoint/2010/main" val="2328233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7B891-E55D-411C-9698-4E486C65CFF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573A88E-A436-4753-932D-BD303F1BE803}"/>
              </a:ext>
            </a:extLst>
          </p:cNvPr>
          <p:cNvSpPr>
            <a:spLocks noGrp="1"/>
          </p:cNvSpPr>
          <p:nvPr>
            <p:ph type="dt" sz="half" idx="10"/>
          </p:nvPr>
        </p:nvSpPr>
        <p:spPr/>
        <p:txBody>
          <a:bodyPr/>
          <a:lstStyle/>
          <a:p>
            <a:fld id="{07839EB8-9B9F-456F-9BB8-F11763B1A41E}" type="datetimeFigureOut">
              <a:rPr lang="en-GB" smtClean="0"/>
              <a:t>15/09/2024</a:t>
            </a:fld>
            <a:endParaRPr lang="en-GB"/>
          </a:p>
        </p:txBody>
      </p:sp>
      <p:sp>
        <p:nvSpPr>
          <p:cNvPr id="4" name="Footer Placeholder 3">
            <a:extLst>
              <a:ext uri="{FF2B5EF4-FFF2-40B4-BE49-F238E27FC236}">
                <a16:creationId xmlns:a16="http://schemas.microsoft.com/office/drawing/2014/main" id="{5A4EC3C6-8531-4054-8274-8ECD1C6289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03A183B-000F-4DFB-BDF7-D3680B1EF715}"/>
              </a:ext>
            </a:extLst>
          </p:cNvPr>
          <p:cNvSpPr>
            <a:spLocks noGrp="1"/>
          </p:cNvSpPr>
          <p:nvPr>
            <p:ph type="sldNum" sz="quarter" idx="12"/>
          </p:nvPr>
        </p:nvSpPr>
        <p:spPr/>
        <p:txBody>
          <a:bodyPr/>
          <a:lstStyle/>
          <a:p>
            <a:fld id="{91132209-6E09-4CD6-B500-F50D9D241F25}" type="slidenum">
              <a:rPr lang="en-GB" smtClean="0"/>
              <a:t>‹#›</a:t>
            </a:fld>
            <a:endParaRPr lang="en-GB"/>
          </a:p>
        </p:txBody>
      </p:sp>
    </p:spTree>
    <p:extLst>
      <p:ext uri="{BB962C8B-B14F-4D97-AF65-F5344CB8AC3E}">
        <p14:creationId xmlns:p14="http://schemas.microsoft.com/office/powerpoint/2010/main" val="2694525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FFC52F-AF8B-4B71-93B2-D13384EC65EF}"/>
              </a:ext>
            </a:extLst>
          </p:cNvPr>
          <p:cNvSpPr>
            <a:spLocks noGrp="1"/>
          </p:cNvSpPr>
          <p:nvPr>
            <p:ph type="dt" sz="half" idx="10"/>
          </p:nvPr>
        </p:nvSpPr>
        <p:spPr/>
        <p:txBody>
          <a:bodyPr/>
          <a:lstStyle/>
          <a:p>
            <a:fld id="{07839EB8-9B9F-456F-9BB8-F11763B1A41E}" type="datetimeFigureOut">
              <a:rPr lang="en-GB" smtClean="0"/>
              <a:t>15/09/2024</a:t>
            </a:fld>
            <a:endParaRPr lang="en-GB"/>
          </a:p>
        </p:txBody>
      </p:sp>
      <p:sp>
        <p:nvSpPr>
          <p:cNvPr id="3" name="Footer Placeholder 2">
            <a:extLst>
              <a:ext uri="{FF2B5EF4-FFF2-40B4-BE49-F238E27FC236}">
                <a16:creationId xmlns:a16="http://schemas.microsoft.com/office/drawing/2014/main" id="{DAF9678E-C691-416F-9CCE-CF853F0696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86107AF-51E8-4C3A-A5F1-BF96DD1BC6CA}"/>
              </a:ext>
            </a:extLst>
          </p:cNvPr>
          <p:cNvSpPr>
            <a:spLocks noGrp="1"/>
          </p:cNvSpPr>
          <p:nvPr>
            <p:ph type="sldNum" sz="quarter" idx="12"/>
          </p:nvPr>
        </p:nvSpPr>
        <p:spPr/>
        <p:txBody>
          <a:bodyPr/>
          <a:lstStyle/>
          <a:p>
            <a:fld id="{91132209-6E09-4CD6-B500-F50D9D241F25}" type="slidenum">
              <a:rPr lang="en-GB" smtClean="0"/>
              <a:t>‹#›</a:t>
            </a:fld>
            <a:endParaRPr lang="en-GB"/>
          </a:p>
        </p:txBody>
      </p:sp>
    </p:spTree>
    <p:extLst>
      <p:ext uri="{BB962C8B-B14F-4D97-AF65-F5344CB8AC3E}">
        <p14:creationId xmlns:p14="http://schemas.microsoft.com/office/powerpoint/2010/main" val="261795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12385-5620-4CF4-80FC-7C978C944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D8E2165-98CC-4F60-B029-F95079AB1A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CFA565-00EE-4B0E-9E61-D4F66DC6F5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E4DF85-8E96-40EC-80BF-E282F33E2437}"/>
              </a:ext>
            </a:extLst>
          </p:cNvPr>
          <p:cNvSpPr>
            <a:spLocks noGrp="1"/>
          </p:cNvSpPr>
          <p:nvPr>
            <p:ph type="dt" sz="half" idx="10"/>
          </p:nvPr>
        </p:nvSpPr>
        <p:spPr/>
        <p:txBody>
          <a:bodyPr/>
          <a:lstStyle/>
          <a:p>
            <a:fld id="{07839EB8-9B9F-456F-9BB8-F11763B1A41E}" type="datetimeFigureOut">
              <a:rPr lang="en-GB" smtClean="0"/>
              <a:t>15/09/2024</a:t>
            </a:fld>
            <a:endParaRPr lang="en-GB"/>
          </a:p>
        </p:txBody>
      </p:sp>
      <p:sp>
        <p:nvSpPr>
          <p:cNvPr id="6" name="Footer Placeholder 5">
            <a:extLst>
              <a:ext uri="{FF2B5EF4-FFF2-40B4-BE49-F238E27FC236}">
                <a16:creationId xmlns:a16="http://schemas.microsoft.com/office/drawing/2014/main" id="{564B6244-A8E7-4A63-A54D-B29F45337D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0E3B58-2928-442B-9FE0-BAA7B3AAE43F}"/>
              </a:ext>
            </a:extLst>
          </p:cNvPr>
          <p:cNvSpPr>
            <a:spLocks noGrp="1"/>
          </p:cNvSpPr>
          <p:nvPr>
            <p:ph type="sldNum" sz="quarter" idx="12"/>
          </p:nvPr>
        </p:nvSpPr>
        <p:spPr/>
        <p:txBody>
          <a:bodyPr/>
          <a:lstStyle/>
          <a:p>
            <a:fld id="{91132209-6E09-4CD6-B500-F50D9D241F25}" type="slidenum">
              <a:rPr lang="en-GB" smtClean="0"/>
              <a:t>‹#›</a:t>
            </a:fld>
            <a:endParaRPr lang="en-GB"/>
          </a:p>
        </p:txBody>
      </p:sp>
    </p:spTree>
    <p:extLst>
      <p:ext uri="{BB962C8B-B14F-4D97-AF65-F5344CB8AC3E}">
        <p14:creationId xmlns:p14="http://schemas.microsoft.com/office/powerpoint/2010/main" val="3027369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4877C-3755-4680-AF38-2503E16D40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32E2856-8807-461B-A6E8-AD26F0A68E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69F675-161E-49BE-AA44-2477642183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19A5A1-8DBF-4BC4-BEEB-59A466DA908E}"/>
              </a:ext>
            </a:extLst>
          </p:cNvPr>
          <p:cNvSpPr>
            <a:spLocks noGrp="1"/>
          </p:cNvSpPr>
          <p:nvPr>
            <p:ph type="dt" sz="half" idx="10"/>
          </p:nvPr>
        </p:nvSpPr>
        <p:spPr/>
        <p:txBody>
          <a:bodyPr/>
          <a:lstStyle/>
          <a:p>
            <a:fld id="{07839EB8-9B9F-456F-9BB8-F11763B1A41E}" type="datetimeFigureOut">
              <a:rPr lang="en-GB" smtClean="0"/>
              <a:t>15/09/2024</a:t>
            </a:fld>
            <a:endParaRPr lang="en-GB"/>
          </a:p>
        </p:txBody>
      </p:sp>
      <p:sp>
        <p:nvSpPr>
          <p:cNvPr id="6" name="Footer Placeholder 5">
            <a:extLst>
              <a:ext uri="{FF2B5EF4-FFF2-40B4-BE49-F238E27FC236}">
                <a16:creationId xmlns:a16="http://schemas.microsoft.com/office/drawing/2014/main" id="{2A46E1E0-CF96-4BA6-AE83-EF2DA75FE5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90BA7D-9227-4524-815C-5ADF491E97FC}"/>
              </a:ext>
            </a:extLst>
          </p:cNvPr>
          <p:cNvSpPr>
            <a:spLocks noGrp="1"/>
          </p:cNvSpPr>
          <p:nvPr>
            <p:ph type="sldNum" sz="quarter" idx="12"/>
          </p:nvPr>
        </p:nvSpPr>
        <p:spPr/>
        <p:txBody>
          <a:bodyPr/>
          <a:lstStyle/>
          <a:p>
            <a:fld id="{91132209-6E09-4CD6-B500-F50D9D241F25}" type="slidenum">
              <a:rPr lang="en-GB" smtClean="0"/>
              <a:t>‹#›</a:t>
            </a:fld>
            <a:endParaRPr lang="en-GB"/>
          </a:p>
        </p:txBody>
      </p:sp>
    </p:spTree>
    <p:extLst>
      <p:ext uri="{BB962C8B-B14F-4D97-AF65-F5344CB8AC3E}">
        <p14:creationId xmlns:p14="http://schemas.microsoft.com/office/powerpoint/2010/main" val="2580674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47FEFF-2D4F-4B05-806A-E6F6B220FC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7F2956-E8B4-4081-A4F6-CEA5F93880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7895EC-1D94-4AF9-AEC9-7FB0BFED6C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39EB8-9B9F-456F-9BB8-F11763B1A41E}" type="datetimeFigureOut">
              <a:rPr lang="en-GB" smtClean="0"/>
              <a:t>15/09/2024</a:t>
            </a:fld>
            <a:endParaRPr lang="en-GB"/>
          </a:p>
        </p:txBody>
      </p:sp>
      <p:sp>
        <p:nvSpPr>
          <p:cNvPr id="5" name="Footer Placeholder 4">
            <a:extLst>
              <a:ext uri="{FF2B5EF4-FFF2-40B4-BE49-F238E27FC236}">
                <a16:creationId xmlns:a16="http://schemas.microsoft.com/office/drawing/2014/main" id="{387D924E-2EE9-42D8-B371-6974CB2E5B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CFD5185-D868-4D6B-9A29-7F31359446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32209-6E09-4CD6-B500-F50D9D241F25}" type="slidenum">
              <a:rPr lang="en-GB" smtClean="0"/>
              <a:t>‹#›</a:t>
            </a:fld>
            <a:endParaRPr lang="en-GB"/>
          </a:p>
        </p:txBody>
      </p:sp>
    </p:spTree>
    <p:extLst>
      <p:ext uri="{BB962C8B-B14F-4D97-AF65-F5344CB8AC3E}">
        <p14:creationId xmlns:p14="http://schemas.microsoft.com/office/powerpoint/2010/main" val="2244940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cid:image003.png@01D5DD93.14215F0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05853" y="477250"/>
            <a:ext cx="10780294" cy="5903495"/>
          </a:xfrm>
          <a:prstGeom prst="rect">
            <a:avLst/>
          </a:prstGeom>
          <a:solidFill>
            <a:schemeClr val="bg1"/>
          </a:solidFill>
        </p:spPr>
        <p:txBody>
          <a:bodyPr wrap="square" rtlCol="0">
            <a:spAutoFit/>
          </a:bodyPr>
          <a:lstStyle/>
          <a:p>
            <a:endParaRPr lang="en-GB" dirty="0"/>
          </a:p>
        </p:txBody>
      </p:sp>
      <p:pic>
        <p:nvPicPr>
          <p:cNvPr id="6" name="Picture 5">
            <a:extLst>
              <a:ext uri="{FF2B5EF4-FFF2-40B4-BE49-F238E27FC236}">
                <a16:creationId xmlns:a16="http://schemas.microsoft.com/office/drawing/2014/main" id="{B7988139-DF50-4CB0-90ED-152803DB7AE1}"/>
              </a:ext>
            </a:extLst>
          </p:cNvPr>
          <p:cNvPicPr>
            <a:picLocks noChangeAspect="1"/>
          </p:cNvPicPr>
          <p:nvPr/>
        </p:nvPicPr>
        <p:blipFill rotWithShape="1">
          <a:blip r:embed="rId4"/>
          <a:srcRect l="8026" t="31336" r="11579" b="19284"/>
          <a:stretch/>
        </p:blipFill>
        <p:spPr>
          <a:xfrm>
            <a:off x="1489423" y="484417"/>
            <a:ext cx="8519816" cy="2937413"/>
          </a:xfrm>
          <a:prstGeom prst="rect">
            <a:avLst/>
          </a:prstGeom>
        </p:spPr>
      </p:pic>
      <p:pic>
        <p:nvPicPr>
          <p:cNvPr id="2" name="Picture 1" descr="A picture containing sign, shirt&#10;&#10;Description automatically generated">
            <a:extLst>
              <a:ext uri="{FF2B5EF4-FFF2-40B4-BE49-F238E27FC236}">
                <a16:creationId xmlns:a16="http://schemas.microsoft.com/office/drawing/2014/main" id="{155BE2A0-F90B-42CB-A355-48AAC7505DA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07479" y="5340285"/>
            <a:ext cx="1012286" cy="1012286"/>
          </a:xfrm>
          <a:prstGeom prst="rect">
            <a:avLst/>
          </a:prstGeom>
        </p:spPr>
      </p:pic>
      <p:sp>
        <p:nvSpPr>
          <p:cNvPr id="10" name="Title 1">
            <a:extLst>
              <a:ext uri="{FF2B5EF4-FFF2-40B4-BE49-F238E27FC236}">
                <a16:creationId xmlns:a16="http://schemas.microsoft.com/office/drawing/2014/main" id="{09231E52-89F2-452D-88E8-531EDD282C7F}"/>
              </a:ext>
            </a:extLst>
          </p:cNvPr>
          <p:cNvSpPr>
            <a:spLocks noGrp="1"/>
          </p:cNvSpPr>
          <p:nvPr>
            <p:ph type="title"/>
          </p:nvPr>
        </p:nvSpPr>
        <p:spPr>
          <a:xfrm>
            <a:off x="807479" y="3428997"/>
            <a:ext cx="10518563" cy="1320800"/>
          </a:xfrm>
        </p:spPr>
        <p:txBody>
          <a:bodyPr>
            <a:normAutofit fontScale="90000"/>
          </a:bodyPr>
          <a:lstStyle/>
          <a:p>
            <a:pPr algn="ctr"/>
            <a:r>
              <a:rPr lang="en-GB" sz="7200" b="1" dirty="0">
                <a:solidFill>
                  <a:schemeClr val="accent6">
                    <a:lumMod val="75000"/>
                  </a:schemeClr>
                </a:solidFill>
                <a:latin typeface="Century Gothic" panose="020B0502020202020204" pitchFamily="34" charset="0"/>
              </a:rPr>
              <a:t>Meet the Teacher</a:t>
            </a:r>
            <a:br>
              <a:rPr lang="en-GB" sz="7200" b="1" dirty="0">
                <a:solidFill>
                  <a:schemeClr val="accent6">
                    <a:lumMod val="75000"/>
                  </a:schemeClr>
                </a:solidFill>
                <a:latin typeface="Century Gothic" panose="020B0502020202020204" pitchFamily="34" charset="0"/>
              </a:rPr>
            </a:br>
            <a:br>
              <a:rPr lang="en-GB" sz="3100" dirty="0">
                <a:latin typeface="Century Gothic" panose="020B0502020202020204" pitchFamily="34" charset="0"/>
              </a:rPr>
            </a:br>
            <a:r>
              <a:rPr lang="en-GB" sz="3100" dirty="0">
                <a:latin typeface="Century Gothic" panose="020B0502020202020204" pitchFamily="34" charset="0"/>
              </a:rPr>
              <a:t>Wednesday 18</a:t>
            </a:r>
            <a:r>
              <a:rPr lang="en-GB" sz="3100" baseline="30000" dirty="0">
                <a:latin typeface="Century Gothic" panose="020B0502020202020204" pitchFamily="34" charset="0"/>
              </a:rPr>
              <a:t>th</a:t>
            </a:r>
            <a:r>
              <a:rPr lang="en-GB" sz="3100" dirty="0">
                <a:latin typeface="Century Gothic" panose="020B0502020202020204" pitchFamily="34" charset="0"/>
              </a:rPr>
              <a:t> September 2024</a:t>
            </a:r>
          </a:p>
        </p:txBody>
      </p:sp>
      <p:pic>
        <p:nvPicPr>
          <p:cNvPr id="8" name="Picture 2" descr="cid:image003.png@01D5DD93.14215F00"/>
          <p:cNvPicPr>
            <a:picLocks noChangeAspect="1" noChangeArrowheads="1"/>
          </p:cNvPicPr>
          <p:nvPr/>
        </p:nvPicPr>
        <p:blipFill>
          <a:blip r:embed="rId6" r:link="rId7">
            <a:extLst>
              <a:ext uri="{28A0092B-C50C-407E-A947-70E740481C1C}">
                <a14:useLocalDpi xmlns:a14="http://schemas.microsoft.com/office/drawing/2010/main" val="0"/>
              </a:ext>
            </a:extLst>
          </a:blip>
          <a:srcRect t="20135" r="61270" b="9084"/>
          <a:stretch>
            <a:fillRect/>
          </a:stretch>
        </p:blipFill>
        <p:spPr bwMode="auto">
          <a:xfrm>
            <a:off x="1874658" y="5542132"/>
            <a:ext cx="1301921" cy="52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13117" y="5417225"/>
            <a:ext cx="82232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996116" y="2043152"/>
            <a:ext cx="7013123" cy="973300"/>
          </a:xfrm>
          <a:prstGeom prst="rect">
            <a:avLst/>
          </a:prstGeom>
          <a:solidFill>
            <a:schemeClr val="bg1"/>
          </a:solidFill>
        </p:spPr>
        <p:txBody>
          <a:bodyPr wrap="square" rtlCol="0">
            <a:spAutoFit/>
          </a:bodyPr>
          <a:lstStyle/>
          <a:p>
            <a:endParaRPr lang="en-GB" dirty="0"/>
          </a:p>
        </p:txBody>
      </p:sp>
      <p:pic>
        <p:nvPicPr>
          <p:cNvPr id="11" name="Picture 10"/>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214668" y="2053224"/>
            <a:ext cx="2576018" cy="864628"/>
          </a:xfrm>
          <a:prstGeom prst="rect">
            <a:avLst/>
          </a:prstGeom>
        </p:spPr>
      </p:pic>
    </p:spTree>
    <p:extLst>
      <p:ext uri="{BB962C8B-B14F-4D97-AF65-F5344CB8AC3E}">
        <p14:creationId xmlns:p14="http://schemas.microsoft.com/office/powerpoint/2010/main" val="1708428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6996" y="-2667000"/>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183488" y="228123"/>
            <a:ext cx="6850781" cy="6401753"/>
          </a:xfrm>
          <a:prstGeom prst="rect">
            <a:avLst/>
          </a:prstGeom>
          <a:solidFill>
            <a:schemeClr val="bg1"/>
          </a:solidFill>
        </p:spPr>
        <p:txBody>
          <a:bodyPr wrap="square" rtlCol="0">
            <a:spAutoFit/>
          </a:bodyPr>
          <a:lstStyle/>
          <a:p>
            <a:endParaRPr lang="en-GB" b="1" u="sng" dirty="0">
              <a:latin typeface="Twinkl Cursive Unlooped" panose="02000000000000000000" pitchFamily="2" charset="0"/>
            </a:endParaRPr>
          </a:p>
          <a:p>
            <a:endParaRPr lang="en-GB" b="1" u="sng" dirty="0">
              <a:latin typeface="Twinkl Cursive Unlooped" panose="02000000000000000000" pitchFamily="2" charset="0"/>
            </a:endParaRPr>
          </a:p>
          <a:p>
            <a:endParaRPr lang="en-GB" b="1" u="sng" dirty="0">
              <a:latin typeface="Twinkl Cursive Unlooped" panose="02000000000000000000" pitchFamily="2" charset="0"/>
            </a:endParaRPr>
          </a:p>
          <a:p>
            <a:endParaRPr lang="en-GB" dirty="0">
              <a:latin typeface="Twinkl Cursive Unlooped" panose="02000000000000000000" pitchFamily="2" charset="0"/>
            </a:endParaRPr>
          </a:p>
          <a:p>
            <a:pPr marL="285750" indent="-285750">
              <a:buFont typeface="Arial" panose="020B0604020202020204" pitchFamily="34" charset="0"/>
              <a:buChar char="•"/>
            </a:pPr>
            <a:r>
              <a:rPr lang="en-GB" sz="2000" dirty="0">
                <a:latin typeface="Twinkl Cursive Unlooped" panose="02000000000000000000" pitchFamily="2" charset="0"/>
              </a:rPr>
              <a:t>At least </a:t>
            </a:r>
            <a:r>
              <a:rPr lang="en-GB" sz="2000" b="1" dirty="0">
                <a:latin typeface="Twinkl Cursive Unlooped" panose="02000000000000000000" pitchFamily="2" charset="0"/>
              </a:rPr>
              <a:t>10 minutes </a:t>
            </a:r>
            <a:r>
              <a:rPr lang="en-GB" sz="2000" dirty="0">
                <a:latin typeface="Twinkl Cursive Unlooped" panose="02000000000000000000" pitchFamily="2" charset="0"/>
              </a:rPr>
              <a:t>reading everyday – the more the better! This could be reading to an adult or sibling or reading independently.</a:t>
            </a:r>
          </a:p>
          <a:p>
            <a:endParaRPr lang="en-GB" sz="2000" dirty="0">
              <a:latin typeface="Twinkl Cursive Unlooped" panose="02000000000000000000" pitchFamily="2" charset="0"/>
            </a:endParaRPr>
          </a:p>
          <a:p>
            <a:endParaRPr lang="en-GB" sz="2000" dirty="0">
              <a:latin typeface="Twinkl Cursive Unlooped" panose="02000000000000000000" pitchFamily="2" charset="0"/>
            </a:endParaRPr>
          </a:p>
          <a:p>
            <a:pPr marL="285750" indent="-285750">
              <a:buFont typeface="Arial" panose="020B0604020202020204" pitchFamily="34" charset="0"/>
              <a:buChar char="•"/>
            </a:pPr>
            <a:r>
              <a:rPr lang="en-GB" sz="2000" dirty="0">
                <a:latin typeface="Twinkl Cursive Unlooped" panose="02000000000000000000" pitchFamily="2" charset="0"/>
              </a:rPr>
              <a:t>Children should be recording unfamiliar words onto their bookmark throughout their reading session. Adults are encouraged to record words on these too!</a:t>
            </a:r>
          </a:p>
          <a:p>
            <a:endParaRPr lang="en-GB" sz="2000" dirty="0">
              <a:latin typeface="Twinkl Cursive Unlooped" panose="02000000000000000000" pitchFamily="2" charset="0"/>
            </a:endParaRPr>
          </a:p>
          <a:p>
            <a:endParaRPr lang="en-GB" sz="2000" dirty="0">
              <a:latin typeface="Twinkl Cursive Unlooped" panose="02000000000000000000" pitchFamily="2" charset="0"/>
            </a:endParaRPr>
          </a:p>
          <a:p>
            <a:pPr marL="285750" indent="-285750">
              <a:buFont typeface="Arial" panose="020B0604020202020204" pitchFamily="34" charset="0"/>
              <a:buChar char="•"/>
            </a:pPr>
            <a:r>
              <a:rPr lang="en-GB" sz="2000" dirty="0">
                <a:latin typeface="Twinkl Cursive Unlooped" panose="02000000000000000000" pitchFamily="2" charset="0"/>
              </a:rPr>
              <a:t>Fostering a love of reading also means that we should be reading to the children regularly too. Audiobooks and </a:t>
            </a:r>
            <a:r>
              <a:rPr lang="en-GB" sz="2000" dirty="0" err="1">
                <a:latin typeface="Twinkl Cursive Unlooped" panose="02000000000000000000" pitchFamily="2" charset="0"/>
              </a:rPr>
              <a:t>Youtube</a:t>
            </a:r>
            <a:r>
              <a:rPr lang="en-GB" sz="2000" dirty="0">
                <a:latin typeface="Twinkl Cursive Unlooped" panose="02000000000000000000" pitchFamily="2" charset="0"/>
              </a:rPr>
              <a:t> ‘read </a:t>
            </a:r>
            <a:r>
              <a:rPr lang="en-GB" sz="2000" dirty="0" err="1">
                <a:latin typeface="Twinkl Cursive Unlooped" panose="02000000000000000000" pitchFamily="2" charset="0"/>
              </a:rPr>
              <a:t>throughs</a:t>
            </a:r>
            <a:r>
              <a:rPr lang="en-GB" sz="2000" dirty="0">
                <a:latin typeface="Twinkl Cursive Unlooped" panose="02000000000000000000" pitchFamily="2" charset="0"/>
              </a:rPr>
              <a:t>’ are another great way to hook more reluctant readers! Help to develop a love of reading through exposure to a variety of books, comics, graphic novels, recipes etc.</a:t>
            </a:r>
          </a:p>
          <a:p>
            <a:pPr marL="285750" indent="-285750">
              <a:buFont typeface="Arial" panose="020B0604020202020204" pitchFamily="34" charset="0"/>
              <a:buChar char="•"/>
            </a:pPr>
            <a:endParaRPr lang="en-GB" dirty="0">
              <a:latin typeface="Twinkl Cursive Unlooped" panose="02000000000000000000" pitchFamily="2" charset="0"/>
            </a:endParaRPr>
          </a:p>
        </p:txBody>
      </p:sp>
      <p:sp>
        <p:nvSpPr>
          <p:cNvPr id="8" name="Title 1">
            <a:extLst>
              <a:ext uri="{FF2B5EF4-FFF2-40B4-BE49-F238E27FC236}">
                <a16:creationId xmlns:a16="http://schemas.microsoft.com/office/drawing/2014/main" id="{FC3D8E88-EBCE-42D6-9906-7F748E20B975}"/>
              </a:ext>
            </a:extLst>
          </p:cNvPr>
          <p:cNvSpPr>
            <a:spLocks noGrp="1"/>
          </p:cNvSpPr>
          <p:nvPr>
            <p:ph type="title"/>
          </p:nvPr>
        </p:nvSpPr>
        <p:spPr>
          <a:xfrm>
            <a:off x="332341" y="168157"/>
            <a:ext cx="10667999" cy="1320800"/>
          </a:xfrm>
        </p:spPr>
        <p:txBody>
          <a:bodyPr>
            <a:normAutofit/>
          </a:bodyPr>
          <a:lstStyle/>
          <a:p>
            <a:r>
              <a:rPr lang="en-GB" sz="3600" b="1" dirty="0">
                <a:solidFill>
                  <a:schemeClr val="accent6">
                    <a:lumMod val="50000"/>
                  </a:schemeClr>
                </a:solidFill>
                <a:latin typeface="Century Gothic" panose="020B0502020202020204" pitchFamily="34" charset="0"/>
              </a:rPr>
              <a:t>Year 3 Reading Expectations</a:t>
            </a:r>
          </a:p>
        </p:txBody>
      </p:sp>
      <p:sp>
        <p:nvSpPr>
          <p:cNvPr id="6" name="Title 1">
            <a:extLst>
              <a:ext uri="{FF2B5EF4-FFF2-40B4-BE49-F238E27FC236}">
                <a16:creationId xmlns:a16="http://schemas.microsoft.com/office/drawing/2014/main" id="{2313CFD9-ACD1-4527-9A38-81FC33941A74}"/>
              </a:ext>
            </a:extLst>
          </p:cNvPr>
          <p:cNvSpPr txBox="1">
            <a:spLocks/>
          </p:cNvSpPr>
          <p:nvPr/>
        </p:nvSpPr>
        <p:spPr>
          <a:xfrm>
            <a:off x="761998" y="828557"/>
            <a:ext cx="10667999" cy="5090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2800" dirty="0"/>
            </a:br>
            <a:br>
              <a:rPr lang="en-GB" sz="2800" dirty="0">
                <a:latin typeface="SassoonPrimaryInfant" pitchFamily="2" charset="0"/>
              </a:rPr>
            </a:br>
            <a:endParaRPr lang="en-GB" sz="2800" dirty="0">
              <a:latin typeface="SassoonPrimaryInfant" pitchFamily="2" charset="0"/>
            </a:endParaRPr>
          </a:p>
        </p:txBody>
      </p:sp>
      <p:pic>
        <p:nvPicPr>
          <p:cNvPr id="2" name="Picture 1"/>
          <p:cNvPicPr>
            <a:picLocks noChangeAspect="1"/>
          </p:cNvPicPr>
          <p:nvPr/>
        </p:nvPicPr>
        <p:blipFill>
          <a:blip r:embed="rId4"/>
          <a:stretch>
            <a:fillRect/>
          </a:stretch>
        </p:blipFill>
        <p:spPr>
          <a:xfrm>
            <a:off x="7290305" y="130436"/>
            <a:ext cx="4645657" cy="6597125"/>
          </a:xfrm>
          <a:prstGeom prst="rect">
            <a:avLst/>
          </a:prstGeom>
        </p:spPr>
      </p:pic>
    </p:spTree>
    <p:extLst>
      <p:ext uri="{BB962C8B-B14F-4D97-AF65-F5344CB8AC3E}">
        <p14:creationId xmlns:p14="http://schemas.microsoft.com/office/powerpoint/2010/main" val="2021709195"/>
      </p:ext>
    </p:extLst>
  </p:cSld>
  <p:clrMapOvr>
    <a:masterClrMapping/>
  </p:clrMapOvr>
  <mc:AlternateContent xmlns:mc="http://schemas.openxmlformats.org/markup-compatibility/2006">
    <mc:Choice xmlns:p14="http://schemas.microsoft.com/office/powerpoint/2010/main" Requires="p14">
      <p:transition spd="slow" p14:dur="2000" advTm="73821"/>
    </mc:Choice>
    <mc:Fallback>
      <p:transition spd="slow" advTm="7382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295616" y="234467"/>
            <a:ext cx="11600762" cy="6278642"/>
          </a:xfrm>
          <a:prstGeom prst="rect">
            <a:avLst/>
          </a:prstGeom>
          <a:solidFill>
            <a:schemeClr val="bg1"/>
          </a:solidFill>
        </p:spPr>
        <p:txBody>
          <a:bodyPr wrap="square" rtlCol="0">
            <a:spAutoFit/>
          </a:bodyPr>
          <a:lstStyle/>
          <a:p>
            <a:endParaRPr lang="en-GB" b="1" u="sng" dirty="0">
              <a:solidFill>
                <a:srgbClr val="000000"/>
              </a:solidFill>
              <a:latin typeface="Twinkl Cursive Unlooped" panose="02000000000000000000" pitchFamily="2" charset="0"/>
            </a:endParaRPr>
          </a:p>
          <a:p>
            <a:endParaRPr lang="en-GB" b="1" u="sng" dirty="0">
              <a:solidFill>
                <a:srgbClr val="000000"/>
              </a:solidFill>
              <a:latin typeface="Twinkl Cursive Unlooped" panose="02000000000000000000" pitchFamily="2" charset="0"/>
            </a:endParaRPr>
          </a:p>
          <a:p>
            <a:endParaRPr lang="en-GB" b="1" u="sng" dirty="0">
              <a:solidFill>
                <a:srgbClr val="000000"/>
              </a:solidFill>
              <a:latin typeface="Twinkl Cursive Unlooped" panose="02000000000000000000" pitchFamily="2" charset="0"/>
            </a:endParaRPr>
          </a:p>
          <a:p>
            <a:r>
              <a:rPr lang="en-GB" sz="2000" dirty="0">
                <a:solidFill>
                  <a:srgbClr val="000000"/>
                </a:solidFill>
                <a:latin typeface="Twinkl Cursive Unlooped" panose="02000000000000000000" pitchFamily="2" charset="0"/>
              </a:rPr>
              <a:t>Our KS2 spelling scheme – Read, Write, Inc. Spelling, continues on from our KS1 phonics scheme to allow for cohesive and consistent progression and development.</a:t>
            </a:r>
          </a:p>
          <a:p>
            <a:endParaRPr lang="en-GB" sz="2000" dirty="0">
              <a:solidFill>
                <a:srgbClr val="000000"/>
              </a:solidFill>
              <a:latin typeface="Twinkl Cursive Unlooped" panose="02000000000000000000" pitchFamily="2" charset="0"/>
            </a:endParaRPr>
          </a:p>
          <a:p>
            <a:endParaRPr lang="en-GB" dirty="0">
              <a:solidFill>
                <a:srgbClr val="000000"/>
              </a:solidFill>
              <a:latin typeface="Twinkl Cursive Unlooped" panose="02000000000000000000" pitchFamily="2" charset="0"/>
            </a:endParaRPr>
          </a:p>
          <a:p>
            <a:endParaRPr lang="en-GB" dirty="0">
              <a:solidFill>
                <a:srgbClr val="000000"/>
              </a:solidFill>
              <a:latin typeface="Twinkl Cursive Unlooped" panose="02000000000000000000" pitchFamily="2" charset="0"/>
            </a:endParaRPr>
          </a:p>
          <a:p>
            <a:endParaRPr lang="en-GB" dirty="0">
              <a:solidFill>
                <a:srgbClr val="000000"/>
              </a:solidFill>
              <a:latin typeface="Twinkl Cursive Unlooped" panose="02000000000000000000" pitchFamily="2" charset="0"/>
            </a:endParaRPr>
          </a:p>
          <a:p>
            <a:endParaRPr lang="en-GB" dirty="0">
              <a:solidFill>
                <a:srgbClr val="000000"/>
              </a:solidFill>
              <a:latin typeface="Twinkl Cursive Unlooped" panose="02000000000000000000" pitchFamily="2" charset="0"/>
            </a:endParaRPr>
          </a:p>
          <a:p>
            <a:endParaRPr lang="en-GB" dirty="0">
              <a:solidFill>
                <a:srgbClr val="000000"/>
              </a:solidFill>
              <a:latin typeface="Twinkl Cursive Unlooped" panose="02000000000000000000" pitchFamily="2" charset="0"/>
            </a:endParaRPr>
          </a:p>
          <a:p>
            <a:endParaRPr lang="en-GB" dirty="0">
              <a:solidFill>
                <a:srgbClr val="000000"/>
              </a:solidFill>
              <a:latin typeface="Twinkl Cursive Unlooped" panose="02000000000000000000" pitchFamily="2" charset="0"/>
            </a:endParaRPr>
          </a:p>
          <a:p>
            <a:endParaRPr lang="en-GB" dirty="0">
              <a:solidFill>
                <a:srgbClr val="000000"/>
              </a:solidFill>
              <a:latin typeface="Twinkl Cursive Unlooped" panose="02000000000000000000" pitchFamily="2" charset="0"/>
            </a:endParaRPr>
          </a:p>
          <a:p>
            <a:endParaRPr lang="en-GB" dirty="0">
              <a:solidFill>
                <a:srgbClr val="000000"/>
              </a:solidFill>
              <a:latin typeface="Twinkl Cursive Unlooped" panose="02000000000000000000" pitchFamily="2" charset="0"/>
            </a:endParaRPr>
          </a:p>
          <a:p>
            <a:endParaRPr lang="en-GB" dirty="0">
              <a:solidFill>
                <a:srgbClr val="000000"/>
              </a:solidFill>
              <a:latin typeface="Twinkl Cursive Unlooped" panose="02000000000000000000" pitchFamily="2" charset="0"/>
            </a:endParaRPr>
          </a:p>
          <a:p>
            <a:endParaRPr lang="en-GB" dirty="0">
              <a:solidFill>
                <a:srgbClr val="000000"/>
              </a:solidFill>
              <a:latin typeface="Twinkl Cursive Unlooped" panose="02000000000000000000" pitchFamily="2" charset="0"/>
            </a:endParaRPr>
          </a:p>
          <a:p>
            <a:endParaRPr lang="en-GB" dirty="0">
              <a:solidFill>
                <a:srgbClr val="000000"/>
              </a:solidFill>
              <a:latin typeface="Twinkl Cursive Unlooped" panose="02000000000000000000" pitchFamily="2" charset="0"/>
            </a:endParaRPr>
          </a:p>
          <a:p>
            <a:endParaRPr lang="en-GB" dirty="0">
              <a:solidFill>
                <a:srgbClr val="000000"/>
              </a:solidFill>
              <a:latin typeface="Twinkl Cursive Unlooped" panose="02000000000000000000" pitchFamily="2" charset="0"/>
            </a:endParaRPr>
          </a:p>
          <a:p>
            <a:endParaRPr lang="en-GB" dirty="0">
              <a:solidFill>
                <a:srgbClr val="000000"/>
              </a:solidFill>
              <a:latin typeface="Twinkl Cursive Unlooped" panose="02000000000000000000" pitchFamily="2" charset="0"/>
            </a:endParaRPr>
          </a:p>
          <a:p>
            <a:endParaRPr lang="en-GB" dirty="0">
              <a:solidFill>
                <a:srgbClr val="000000"/>
              </a:solidFill>
              <a:latin typeface="Twinkl Cursive Unlooped" panose="02000000000000000000" pitchFamily="2" charset="0"/>
            </a:endParaRPr>
          </a:p>
          <a:p>
            <a:endParaRPr lang="en-GB" dirty="0">
              <a:solidFill>
                <a:srgbClr val="000000"/>
              </a:solidFill>
              <a:latin typeface="Twinkl Cursive Unlooped" panose="02000000000000000000" pitchFamily="2" charset="0"/>
            </a:endParaRPr>
          </a:p>
          <a:p>
            <a:endParaRPr lang="en-GB" dirty="0">
              <a:solidFill>
                <a:srgbClr val="000000"/>
              </a:solidFill>
              <a:latin typeface="Twinkl Cursive Unlooped" panose="02000000000000000000" pitchFamily="2" charset="0"/>
            </a:endParaRPr>
          </a:p>
        </p:txBody>
      </p:sp>
      <p:sp>
        <p:nvSpPr>
          <p:cNvPr id="8" name="Title 1">
            <a:extLst>
              <a:ext uri="{FF2B5EF4-FFF2-40B4-BE49-F238E27FC236}">
                <a16:creationId xmlns:a16="http://schemas.microsoft.com/office/drawing/2014/main" id="{FC3D8E88-EBCE-42D6-9906-7F748E20B975}"/>
              </a:ext>
            </a:extLst>
          </p:cNvPr>
          <p:cNvSpPr>
            <a:spLocks noGrp="1"/>
          </p:cNvSpPr>
          <p:nvPr>
            <p:ph type="title"/>
          </p:nvPr>
        </p:nvSpPr>
        <p:spPr>
          <a:xfrm>
            <a:off x="295616" y="55507"/>
            <a:ext cx="10667999" cy="1320800"/>
          </a:xfrm>
        </p:spPr>
        <p:txBody>
          <a:bodyPr>
            <a:normAutofit/>
          </a:bodyPr>
          <a:lstStyle/>
          <a:p>
            <a:r>
              <a:rPr lang="en-GB" sz="3600" b="1" dirty="0">
                <a:solidFill>
                  <a:schemeClr val="accent6">
                    <a:lumMod val="50000"/>
                  </a:schemeClr>
                </a:solidFill>
                <a:latin typeface="Century Gothic" panose="020B0502020202020204" pitchFamily="34" charset="0"/>
              </a:rPr>
              <a:t>Spelling</a:t>
            </a:r>
          </a:p>
        </p:txBody>
      </p:sp>
      <p:sp>
        <p:nvSpPr>
          <p:cNvPr id="6" name="Title 1">
            <a:extLst>
              <a:ext uri="{FF2B5EF4-FFF2-40B4-BE49-F238E27FC236}">
                <a16:creationId xmlns:a16="http://schemas.microsoft.com/office/drawing/2014/main" id="{2313CFD9-ACD1-4527-9A38-81FC33941A74}"/>
              </a:ext>
            </a:extLst>
          </p:cNvPr>
          <p:cNvSpPr txBox="1">
            <a:spLocks/>
          </p:cNvSpPr>
          <p:nvPr/>
        </p:nvSpPr>
        <p:spPr>
          <a:xfrm>
            <a:off x="761998" y="828557"/>
            <a:ext cx="10667999" cy="5090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dirty="0">
              <a:latin typeface="SassoonPrimaryInfant" pitchFamily="2" charset="0"/>
            </a:endParaRPr>
          </a:p>
        </p:txBody>
      </p:sp>
      <p:pic>
        <p:nvPicPr>
          <p:cNvPr id="2050" name="Picture 2" descr="RWI spelling | Long Toft Primary School">
            <a:extLst>
              <a:ext uri="{FF2B5EF4-FFF2-40B4-BE49-F238E27FC236}">
                <a16:creationId xmlns:a16="http://schemas.microsoft.com/office/drawing/2014/main" id="{69BDB703-1801-15A6-1A6E-2C73D00860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270" r="33774"/>
          <a:stretch/>
        </p:blipFill>
        <p:spPr bwMode="auto">
          <a:xfrm>
            <a:off x="8492030" y="1626788"/>
            <a:ext cx="3256540" cy="46358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47BDE5D-015B-5139-D9BC-65118965C22F}"/>
              </a:ext>
            </a:extLst>
          </p:cNvPr>
          <p:cNvSpPr txBox="1"/>
          <p:nvPr/>
        </p:nvSpPr>
        <p:spPr>
          <a:xfrm>
            <a:off x="556836" y="1950080"/>
            <a:ext cx="7912238"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000000"/>
                </a:solidFill>
                <a:effectLst/>
                <a:uLnTx/>
                <a:uFillTx/>
                <a:latin typeface="Twinkl Cursive Unlooped" panose="02000000000000000000" pitchFamily="2" charset="0"/>
                <a:ea typeface="+mn-ea"/>
                <a:cs typeface="+mn-cs"/>
              </a:rPr>
              <a:t>Assessment throughout a unit is ongoing and children will be logging spellings that they find difficult in their ‘Spelling Logs’.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0000"/>
              </a:solidFill>
              <a:latin typeface="Twinkl Cursive Unlooped"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000000"/>
                </a:solidFill>
                <a:effectLst/>
                <a:uLnTx/>
                <a:uFillTx/>
                <a:latin typeface="Twinkl Cursive Unlooped" panose="02000000000000000000" pitchFamily="2" charset="0"/>
                <a:ea typeface="+mn-ea"/>
                <a:cs typeface="+mn-cs"/>
              </a:rPr>
              <a:t>These words will be personalised to each child, as the children choose the words they wish to ‘log’, based on which words they have found difficult throughout the week.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0000"/>
              </a:solidFill>
              <a:latin typeface="Twinkl Cursive Unlooped"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000000"/>
                </a:solidFill>
                <a:effectLst/>
                <a:uLnTx/>
                <a:uFillTx/>
                <a:latin typeface="Twinkl Cursive Unlooped" panose="02000000000000000000" pitchFamily="2" charset="0"/>
                <a:ea typeface="+mn-ea"/>
                <a:cs typeface="+mn-cs"/>
              </a:rPr>
              <a:t>T</a:t>
            </a:r>
            <a:r>
              <a:rPr kumimoji="0" lang="en-US" b="0" i="0" u="none" strike="noStrike" kern="1200" cap="none" spc="0" normalizeH="0" baseline="0" noProof="0" dirty="0" err="1">
                <a:ln>
                  <a:noFill/>
                </a:ln>
                <a:solidFill>
                  <a:prstClr val="black"/>
                </a:solidFill>
                <a:effectLst/>
                <a:uLnTx/>
                <a:uFillTx/>
                <a:latin typeface="Twinkl Cursive Unlooped" panose="02000000000000000000" pitchFamily="2" charset="0"/>
                <a:ea typeface="Times New Roman" panose="02020603050405020304" pitchFamily="18" charset="0"/>
                <a:cs typeface="Times New Roman" panose="02020603050405020304" pitchFamily="18" charset="0"/>
              </a:rPr>
              <a:t>herefore</a:t>
            </a:r>
            <a:r>
              <a:rPr kumimoji="0" lang="en-US" b="0" i="0" u="none" strike="noStrike" kern="1200" cap="none" spc="0" normalizeH="0" baseline="0" noProof="0" dirty="0">
                <a:ln>
                  <a:noFill/>
                </a:ln>
                <a:solidFill>
                  <a:prstClr val="black"/>
                </a:solidFill>
                <a:effectLst/>
                <a:uLnTx/>
                <a:uFillTx/>
                <a:latin typeface="Twinkl Cursive Unlooped" panose="02000000000000000000" pitchFamily="2" charset="0"/>
                <a:ea typeface="Times New Roman" panose="02020603050405020304" pitchFamily="18" charset="0"/>
                <a:cs typeface="Times New Roman" panose="02020603050405020304" pitchFamily="18" charset="0"/>
              </a:rPr>
              <a:t> there is no ‘set’ spelling list each week. Due to the 3-day cycle of the scheme, </a:t>
            </a:r>
            <a:r>
              <a:rPr kumimoji="0" lang="en-US" b="0" i="0" u="sng" strike="noStrike" kern="1200" cap="none" spc="0" normalizeH="0" baseline="0" noProof="0" dirty="0">
                <a:ln>
                  <a:noFill/>
                </a:ln>
                <a:solidFill>
                  <a:prstClr val="black"/>
                </a:solidFill>
                <a:effectLst/>
                <a:uLnTx/>
                <a:uFillTx/>
                <a:latin typeface="Twinkl Cursive Unlooped" panose="02000000000000000000" pitchFamily="2" charset="0"/>
                <a:ea typeface="Times New Roman" panose="02020603050405020304" pitchFamily="18" charset="0"/>
                <a:cs typeface="Times New Roman" panose="02020603050405020304" pitchFamily="18" charset="0"/>
              </a:rPr>
              <a:t>the day of the week that these words will be recorded will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solidFill>
                <a:prstClr val="black"/>
              </a:solidFill>
              <a:latin typeface="Twinkl Cursive Unlooped"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strike="noStrike" kern="1200" cap="none" spc="0" normalizeH="0" baseline="0" noProof="0" dirty="0">
                <a:ln>
                  <a:noFill/>
                </a:ln>
                <a:solidFill>
                  <a:srgbClr val="000000"/>
                </a:solidFill>
                <a:effectLst/>
                <a:uLnTx/>
                <a:uFillTx/>
                <a:latin typeface="Twinkl Cursive Unlooped" panose="02000000000000000000" pitchFamily="2" charset="0"/>
                <a:ea typeface="+mn-ea"/>
                <a:cs typeface="+mn-cs"/>
              </a:rPr>
              <a:t>These words are then tested in partners (in a low-stakes manner) at the start of the following unit.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strike="noStrike" kern="1200" cap="none" spc="0" normalizeH="0" baseline="0" noProof="0" dirty="0">
                <a:ln>
                  <a:noFill/>
                </a:ln>
                <a:solidFill>
                  <a:srgbClr val="000000"/>
                </a:solidFill>
                <a:effectLst/>
                <a:uLnTx/>
                <a:uFillTx/>
                <a:latin typeface="Twinkl Cursive Unlooped" panose="02000000000000000000" pitchFamily="2" charset="0"/>
                <a:ea typeface="+mn-ea"/>
                <a:cs typeface="+mn-cs"/>
              </a:rPr>
              <a:t>You can help support your child by practising the words in your child’s spelling log each night at home, and by revisiting words learnt in previous weeks.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sng" strike="noStrike" kern="1200" cap="none" spc="0" normalizeH="0" baseline="0" noProof="0" dirty="0">
              <a:ln>
                <a:noFill/>
              </a:ln>
              <a:solidFill>
                <a:srgbClr val="000000"/>
              </a:solidFill>
              <a:effectLst/>
              <a:uLnTx/>
              <a:uFillTx/>
              <a:latin typeface="Twinkl Cursive Unlooped" panose="02000000000000000000" pitchFamily="2" charset="0"/>
              <a:ea typeface="+mn-ea"/>
              <a:cs typeface="+mn-cs"/>
            </a:endParaRPr>
          </a:p>
        </p:txBody>
      </p:sp>
    </p:spTree>
    <p:extLst>
      <p:ext uri="{BB962C8B-B14F-4D97-AF65-F5344CB8AC3E}">
        <p14:creationId xmlns:p14="http://schemas.microsoft.com/office/powerpoint/2010/main" val="3635511405"/>
      </p:ext>
    </p:extLst>
  </p:cSld>
  <p:clrMapOvr>
    <a:masterClrMapping/>
  </p:clrMapOvr>
  <mc:AlternateContent xmlns:mc="http://schemas.openxmlformats.org/markup-compatibility/2006" xmlns:p14="http://schemas.microsoft.com/office/powerpoint/2010/main">
    <mc:Choice Requires="p14">
      <p:transition spd="slow" p14:dur="2000" advTm="73821"/>
    </mc:Choice>
    <mc:Fallback xmlns="">
      <p:transition spd="slow" advTm="7382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5" name="Rectangle 4">
            <a:extLst>
              <a:ext uri="{FF2B5EF4-FFF2-40B4-BE49-F238E27FC236}">
                <a16:creationId xmlns:a16="http://schemas.microsoft.com/office/drawing/2014/main" id="{449BAF38-2012-444A-F064-A670E68527DE}"/>
              </a:ext>
            </a:extLst>
          </p:cNvPr>
          <p:cNvSpPr/>
          <p:nvPr/>
        </p:nvSpPr>
        <p:spPr>
          <a:xfrm>
            <a:off x="337846" y="342900"/>
            <a:ext cx="11516308" cy="62375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FC3D8E88-EBCE-42D6-9906-7F748E20B975}"/>
              </a:ext>
            </a:extLst>
          </p:cNvPr>
          <p:cNvSpPr>
            <a:spLocks noGrp="1"/>
          </p:cNvSpPr>
          <p:nvPr>
            <p:ph type="title"/>
          </p:nvPr>
        </p:nvSpPr>
        <p:spPr>
          <a:xfrm>
            <a:off x="337846" y="27839"/>
            <a:ext cx="10667999" cy="1320800"/>
          </a:xfrm>
        </p:spPr>
        <p:txBody>
          <a:bodyPr>
            <a:normAutofit/>
          </a:bodyPr>
          <a:lstStyle/>
          <a:p>
            <a:r>
              <a:rPr lang="en-GB" sz="3600" b="1" dirty="0">
                <a:solidFill>
                  <a:schemeClr val="accent6">
                    <a:lumMod val="50000"/>
                  </a:schemeClr>
                </a:solidFill>
                <a:latin typeface="Century Gothic" panose="020B0502020202020204" pitchFamily="34" charset="0"/>
              </a:rPr>
              <a:t>Mathematics </a:t>
            </a:r>
          </a:p>
        </p:txBody>
      </p:sp>
      <p:sp>
        <p:nvSpPr>
          <p:cNvPr id="6" name="Title 1">
            <a:extLst>
              <a:ext uri="{FF2B5EF4-FFF2-40B4-BE49-F238E27FC236}">
                <a16:creationId xmlns:a16="http://schemas.microsoft.com/office/drawing/2014/main" id="{2313CFD9-ACD1-4527-9A38-81FC33941A74}"/>
              </a:ext>
            </a:extLst>
          </p:cNvPr>
          <p:cNvSpPr txBox="1">
            <a:spLocks/>
          </p:cNvSpPr>
          <p:nvPr/>
        </p:nvSpPr>
        <p:spPr>
          <a:xfrm>
            <a:off x="761998" y="828557"/>
            <a:ext cx="10667999" cy="5090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2800" dirty="0">
                <a:latin typeface="SassoonPrimaryInfant" pitchFamily="2" charset="0"/>
              </a:rPr>
            </a:br>
            <a:endParaRPr lang="en-GB" sz="2800" dirty="0">
              <a:latin typeface="SassoonPrimaryInfant" pitchFamily="2" charset="0"/>
            </a:endParaRPr>
          </a:p>
        </p:txBody>
      </p:sp>
      <p:pic>
        <p:nvPicPr>
          <p:cNvPr id="1026" name="Picture 2" descr="Power Maths Year 3 Textbook 3A | Heath Educational Books">
            <a:extLst>
              <a:ext uri="{FF2B5EF4-FFF2-40B4-BE49-F238E27FC236}">
                <a16:creationId xmlns:a16="http://schemas.microsoft.com/office/drawing/2014/main" id="{4B69478C-F372-7726-F962-0B346F8DA5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036" y="1060187"/>
            <a:ext cx="2158106" cy="27579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0E6F39E-6BDA-52DD-6F97-DAB08354447E}"/>
              </a:ext>
            </a:extLst>
          </p:cNvPr>
          <p:cNvPicPr>
            <a:picLocks noChangeAspect="1"/>
          </p:cNvPicPr>
          <p:nvPr/>
        </p:nvPicPr>
        <p:blipFill>
          <a:blip r:embed="rId5"/>
          <a:srcRect l="18120" r="17835"/>
          <a:stretch/>
        </p:blipFill>
        <p:spPr>
          <a:xfrm>
            <a:off x="2801917" y="1040691"/>
            <a:ext cx="2303883" cy="2777460"/>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5260575" y="468540"/>
            <a:ext cx="6593574" cy="3477875"/>
          </a:xfrm>
          <a:prstGeom prst="rect">
            <a:avLst/>
          </a:prstGeom>
          <a:solidFill>
            <a:schemeClr val="bg1"/>
          </a:solidFill>
        </p:spPr>
        <p:txBody>
          <a:bodyPr wrap="square" rtlCol="0">
            <a:spAutoFit/>
          </a:bodyPr>
          <a:lstStyle/>
          <a:p>
            <a:r>
              <a:rPr lang="en-GB" sz="1600" dirty="0">
                <a:latin typeface="Twinkl Cursive Unlooped" panose="02000000000000000000" pitchFamily="2" charset="0"/>
              </a:rPr>
              <a:t>The lessons are broken down into different section; </a:t>
            </a:r>
            <a:r>
              <a:rPr lang="en-GB" sz="1600" b="1" dirty="0">
                <a:latin typeface="Twinkl Cursive Unlooped" panose="02000000000000000000" pitchFamily="2" charset="0"/>
              </a:rPr>
              <a:t>Discover</a:t>
            </a:r>
            <a:r>
              <a:rPr lang="en-GB" sz="1600" dirty="0">
                <a:latin typeface="Twinkl Cursive Unlooped" panose="02000000000000000000" pitchFamily="2" charset="0"/>
              </a:rPr>
              <a:t> – pair working to answer a mathematical question based in a relatable situation; </a:t>
            </a:r>
            <a:r>
              <a:rPr lang="en-GB" sz="1600" b="1" dirty="0">
                <a:latin typeface="Twinkl Cursive Unlooped" panose="02000000000000000000" pitchFamily="2" charset="0"/>
              </a:rPr>
              <a:t>Share</a:t>
            </a:r>
            <a:r>
              <a:rPr lang="en-GB" sz="1600" dirty="0">
                <a:latin typeface="Twinkl Cursive Unlooped" panose="02000000000000000000" pitchFamily="2" charset="0"/>
              </a:rPr>
              <a:t> – whole class teacher lead where we look at how the answer can be achieved; </a:t>
            </a:r>
            <a:r>
              <a:rPr lang="en-GB" sz="1600" b="1" dirty="0">
                <a:latin typeface="Twinkl Cursive Unlooped" panose="02000000000000000000" pitchFamily="2" charset="0"/>
              </a:rPr>
              <a:t>Think Together </a:t>
            </a:r>
            <a:r>
              <a:rPr lang="en-GB" sz="1600" dirty="0">
                <a:latin typeface="Twinkl Cursive Unlooped" panose="02000000000000000000" pitchFamily="2" charset="0"/>
              </a:rPr>
              <a:t>– I do, We do, You do. We work out the questions together using different approaches; </a:t>
            </a:r>
            <a:r>
              <a:rPr lang="en-GB" sz="1600" b="1" dirty="0">
                <a:latin typeface="Twinkl Cursive Unlooped" panose="02000000000000000000" pitchFamily="2" charset="0"/>
              </a:rPr>
              <a:t>Practice</a:t>
            </a:r>
            <a:r>
              <a:rPr lang="en-GB" sz="1600" dirty="0">
                <a:latin typeface="Twinkl Cursive Unlooped" panose="02000000000000000000" pitchFamily="2" charset="0"/>
              </a:rPr>
              <a:t> – Independent practice (the work in their books).</a:t>
            </a:r>
          </a:p>
          <a:p>
            <a:endParaRPr lang="en-GB" sz="1600" dirty="0">
              <a:latin typeface="Twinkl Cursive Unlooped"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winkl Cursive Unlooped" panose="02000000000000000000" pitchFamily="2" charset="0"/>
                <a:ea typeface="+mn-ea"/>
                <a:cs typeface="+mn-cs"/>
              </a:rPr>
              <a:t>We support children's learning through concrete, pictorial and abstract, to ensure that the children develop a deeper understanding of what they are learning. The children then build on these approaches, developing and embedding skills over time, which can then be used to reason and solve problems.</a:t>
            </a:r>
            <a:endParaRPr lang="en-GB" sz="1600" dirty="0">
              <a:latin typeface="Twinkl Cursive Unlooped" panose="02000000000000000000" pitchFamily="2" charset="0"/>
            </a:endParaRPr>
          </a:p>
        </p:txBody>
      </p:sp>
      <p:pic>
        <p:nvPicPr>
          <p:cNvPr id="1028" name="Picture 4" descr="Teacher Created Resources Foam Base Ten Set (20617)">
            <a:extLst>
              <a:ext uri="{FF2B5EF4-FFF2-40B4-BE49-F238E27FC236}">
                <a16:creationId xmlns:a16="http://schemas.microsoft.com/office/drawing/2014/main" id="{D8F08A82-7FB8-231E-B338-DD0E36D3F9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669" y="3908026"/>
            <a:ext cx="3400545" cy="19753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at is Base 10? - Twinkl">
            <a:extLst>
              <a:ext uri="{FF2B5EF4-FFF2-40B4-BE49-F238E27FC236}">
                <a16:creationId xmlns:a16="http://schemas.microsoft.com/office/drawing/2014/main" id="{F45C3764-D977-AFEC-37DC-AB50B86023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06201" y="4027974"/>
            <a:ext cx="3400546" cy="19377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00D5480-D2D4-C7C1-9C5F-4165196C433D}"/>
              </a:ext>
            </a:extLst>
          </p:cNvPr>
          <p:cNvSpPr txBox="1"/>
          <p:nvPr/>
        </p:nvSpPr>
        <p:spPr>
          <a:xfrm>
            <a:off x="8899071" y="4080266"/>
            <a:ext cx="2530926" cy="1569660"/>
          </a:xfrm>
          <a:prstGeom prst="rect">
            <a:avLst/>
          </a:prstGeom>
          <a:noFill/>
        </p:spPr>
        <p:txBody>
          <a:bodyPr wrap="square" rtlCol="0">
            <a:spAutoFit/>
          </a:bodyPr>
          <a:lstStyle/>
          <a:p>
            <a:pPr algn="ctr"/>
            <a:r>
              <a:rPr lang="en-GB" sz="9600" dirty="0">
                <a:latin typeface="Twinkl Cursive Unlooped Smbold" panose="02000000000000000000" pitchFamily="2" charset="0"/>
              </a:rPr>
              <a:t>136</a:t>
            </a:r>
          </a:p>
        </p:txBody>
      </p:sp>
      <p:sp>
        <p:nvSpPr>
          <p:cNvPr id="9" name="TextBox 8">
            <a:extLst>
              <a:ext uri="{FF2B5EF4-FFF2-40B4-BE49-F238E27FC236}">
                <a16:creationId xmlns:a16="http://schemas.microsoft.com/office/drawing/2014/main" id="{C69F2867-A620-8524-B734-BE6B81DAD599}"/>
              </a:ext>
            </a:extLst>
          </p:cNvPr>
          <p:cNvSpPr txBox="1"/>
          <p:nvPr/>
        </p:nvSpPr>
        <p:spPr>
          <a:xfrm>
            <a:off x="863312" y="5919019"/>
            <a:ext cx="2547257" cy="646331"/>
          </a:xfrm>
          <a:prstGeom prst="rect">
            <a:avLst/>
          </a:prstGeom>
          <a:noFill/>
        </p:spPr>
        <p:txBody>
          <a:bodyPr wrap="square" rtlCol="0">
            <a:spAutoFit/>
          </a:bodyPr>
          <a:lstStyle/>
          <a:p>
            <a:pPr algn="ctr"/>
            <a:r>
              <a:rPr lang="en-GB" sz="3600" dirty="0">
                <a:latin typeface="Twinkl Cursive Unlooped Smbold" panose="02000000000000000000" pitchFamily="2" charset="0"/>
              </a:rPr>
              <a:t>Concrete </a:t>
            </a:r>
          </a:p>
        </p:txBody>
      </p:sp>
      <p:sp>
        <p:nvSpPr>
          <p:cNvPr id="10" name="TextBox 9">
            <a:extLst>
              <a:ext uri="{FF2B5EF4-FFF2-40B4-BE49-F238E27FC236}">
                <a16:creationId xmlns:a16="http://schemas.microsoft.com/office/drawing/2014/main" id="{EBDADD7C-66B5-05FE-A53C-D30DB64E7D0C}"/>
              </a:ext>
            </a:extLst>
          </p:cNvPr>
          <p:cNvSpPr txBox="1"/>
          <p:nvPr/>
        </p:nvSpPr>
        <p:spPr>
          <a:xfrm>
            <a:off x="5085104" y="5918816"/>
            <a:ext cx="2547257" cy="646331"/>
          </a:xfrm>
          <a:prstGeom prst="rect">
            <a:avLst/>
          </a:prstGeom>
          <a:noFill/>
        </p:spPr>
        <p:txBody>
          <a:bodyPr wrap="square" rtlCol="0">
            <a:spAutoFit/>
          </a:bodyPr>
          <a:lstStyle/>
          <a:p>
            <a:pPr algn="ctr"/>
            <a:r>
              <a:rPr lang="en-GB" sz="3600" dirty="0">
                <a:latin typeface="Twinkl Cursive Unlooped Smbold" panose="02000000000000000000" pitchFamily="2" charset="0"/>
              </a:rPr>
              <a:t>Pictorial  </a:t>
            </a:r>
          </a:p>
        </p:txBody>
      </p:sp>
      <p:sp>
        <p:nvSpPr>
          <p:cNvPr id="11" name="TextBox 10">
            <a:extLst>
              <a:ext uri="{FF2B5EF4-FFF2-40B4-BE49-F238E27FC236}">
                <a16:creationId xmlns:a16="http://schemas.microsoft.com/office/drawing/2014/main" id="{F0264BE4-CF3C-80F2-0833-5F6070CA6B6F}"/>
              </a:ext>
            </a:extLst>
          </p:cNvPr>
          <p:cNvSpPr txBox="1"/>
          <p:nvPr/>
        </p:nvSpPr>
        <p:spPr>
          <a:xfrm>
            <a:off x="8981133" y="5883332"/>
            <a:ext cx="2547257" cy="646331"/>
          </a:xfrm>
          <a:prstGeom prst="rect">
            <a:avLst/>
          </a:prstGeom>
          <a:noFill/>
        </p:spPr>
        <p:txBody>
          <a:bodyPr wrap="square" rtlCol="0">
            <a:spAutoFit/>
          </a:bodyPr>
          <a:lstStyle/>
          <a:p>
            <a:pPr algn="ctr"/>
            <a:r>
              <a:rPr lang="en-GB" sz="3600" dirty="0">
                <a:latin typeface="Twinkl Cursive Unlooped Smbold" panose="02000000000000000000" pitchFamily="2" charset="0"/>
              </a:rPr>
              <a:t>Abstract </a:t>
            </a:r>
          </a:p>
        </p:txBody>
      </p:sp>
    </p:spTree>
    <p:extLst>
      <p:ext uri="{BB962C8B-B14F-4D97-AF65-F5344CB8AC3E}">
        <p14:creationId xmlns:p14="http://schemas.microsoft.com/office/powerpoint/2010/main" val="4095727845"/>
      </p:ext>
    </p:extLst>
  </p:cSld>
  <p:clrMapOvr>
    <a:masterClrMapping/>
  </p:clrMapOvr>
  <mc:AlternateContent xmlns:mc="http://schemas.openxmlformats.org/markup-compatibility/2006" xmlns:p14="http://schemas.microsoft.com/office/powerpoint/2010/main">
    <mc:Choice Requires="p14">
      <p:transition spd="slow" p14:dur="2000" advTm="73821"/>
    </mc:Choice>
    <mc:Fallback xmlns="">
      <p:transition spd="slow" advTm="7382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326571" y="197344"/>
            <a:ext cx="11642272" cy="6463308"/>
          </a:xfrm>
          <a:prstGeom prst="rect">
            <a:avLst/>
          </a:prstGeom>
          <a:solidFill>
            <a:schemeClr val="bg1"/>
          </a:solid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8" name="Title 1">
            <a:extLst>
              <a:ext uri="{FF2B5EF4-FFF2-40B4-BE49-F238E27FC236}">
                <a16:creationId xmlns:a16="http://schemas.microsoft.com/office/drawing/2014/main" id="{FC3D8E88-EBCE-42D6-9906-7F748E20B975}"/>
              </a:ext>
            </a:extLst>
          </p:cNvPr>
          <p:cNvSpPr>
            <a:spLocks noGrp="1"/>
          </p:cNvSpPr>
          <p:nvPr>
            <p:ph type="title"/>
          </p:nvPr>
        </p:nvSpPr>
        <p:spPr>
          <a:xfrm>
            <a:off x="705851" y="-4"/>
            <a:ext cx="10667999" cy="1320800"/>
          </a:xfrm>
        </p:spPr>
        <p:txBody>
          <a:bodyPr>
            <a:normAutofit/>
          </a:bodyPr>
          <a:lstStyle/>
          <a:p>
            <a:r>
              <a:rPr lang="en-GB" sz="3600" b="1" dirty="0">
                <a:solidFill>
                  <a:schemeClr val="accent6">
                    <a:lumMod val="50000"/>
                  </a:schemeClr>
                </a:solidFill>
                <a:latin typeface="Century Gothic" panose="020B0502020202020204" pitchFamily="34" charset="0"/>
              </a:rPr>
              <a:t>Dates for your diary…</a:t>
            </a:r>
          </a:p>
        </p:txBody>
      </p:sp>
      <p:graphicFrame>
        <p:nvGraphicFramePr>
          <p:cNvPr id="2" name="Table 1">
            <a:extLst>
              <a:ext uri="{FF2B5EF4-FFF2-40B4-BE49-F238E27FC236}">
                <a16:creationId xmlns:a16="http://schemas.microsoft.com/office/drawing/2014/main" id="{76E2A68D-3B88-59E3-526A-C1A27A7A29B6}"/>
              </a:ext>
            </a:extLst>
          </p:cNvPr>
          <p:cNvGraphicFramePr>
            <a:graphicFrameLocks noGrp="1"/>
          </p:cNvGraphicFramePr>
          <p:nvPr>
            <p:extLst>
              <p:ext uri="{D42A27DB-BD31-4B8C-83A1-F6EECF244321}">
                <p14:modId xmlns:p14="http://schemas.microsoft.com/office/powerpoint/2010/main" val="124590403"/>
              </p:ext>
            </p:extLst>
          </p:nvPr>
        </p:nvGraphicFramePr>
        <p:xfrm>
          <a:off x="558140" y="1050493"/>
          <a:ext cx="11084131" cy="5442712"/>
        </p:xfrm>
        <a:graphic>
          <a:graphicData uri="http://schemas.openxmlformats.org/drawingml/2006/table">
            <a:tbl>
              <a:tblPr firstRow="1" firstCol="1" bandRow="1"/>
              <a:tblGrid>
                <a:gridCol w="1278545">
                  <a:extLst>
                    <a:ext uri="{9D8B030D-6E8A-4147-A177-3AD203B41FA5}">
                      <a16:colId xmlns:a16="http://schemas.microsoft.com/office/drawing/2014/main" val="3300533104"/>
                    </a:ext>
                  </a:extLst>
                </a:gridCol>
                <a:gridCol w="917516">
                  <a:extLst>
                    <a:ext uri="{9D8B030D-6E8A-4147-A177-3AD203B41FA5}">
                      <a16:colId xmlns:a16="http://schemas.microsoft.com/office/drawing/2014/main" val="153081587"/>
                    </a:ext>
                  </a:extLst>
                </a:gridCol>
                <a:gridCol w="8888070">
                  <a:extLst>
                    <a:ext uri="{9D8B030D-6E8A-4147-A177-3AD203B41FA5}">
                      <a16:colId xmlns:a16="http://schemas.microsoft.com/office/drawing/2014/main" val="1939492143"/>
                    </a:ext>
                  </a:extLst>
                </a:gridCol>
              </a:tblGrid>
              <a:tr h="74181">
                <a:tc gridSpan="3">
                  <a:txBody>
                    <a:bodyPr/>
                    <a:lstStyle/>
                    <a:p>
                      <a:pPr algn="ctr">
                        <a:lnSpc>
                          <a:spcPct val="107000"/>
                        </a:lnSpc>
                        <a:spcAft>
                          <a:spcPts val="800"/>
                        </a:spcAft>
                      </a:pPr>
                      <a:r>
                        <a:rPr lang="en-GB" sz="1500" b="1">
                          <a:effectLst/>
                          <a:latin typeface="Twinkl Cursive Unlooped" panose="02000000000000000000" pitchFamily="2" charset="0"/>
                          <a:ea typeface="Calibri" panose="020F0502020204030204" pitchFamily="34" charset="0"/>
                          <a:cs typeface="Times New Roman" panose="02020603050405020304" pitchFamily="18" charset="0"/>
                        </a:rPr>
                        <a:t>Dates For Your Diary</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29239" marR="2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4803263"/>
                  </a:ext>
                </a:extLst>
              </a:tr>
              <a:tr h="619705">
                <a:tc>
                  <a:txBody>
                    <a:bodyPr/>
                    <a:lstStyle/>
                    <a:p>
                      <a:pPr marL="198755" algn="l">
                        <a:lnSpc>
                          <a:spcPct val="107000"/>
                        </a:lnSpc>
                        <a:spcAft>
                          <a:spcPts val="800"/>
                        </a:spcAft>
                      </a:pPr>
                      <a:r>
                        <a:rPr lang="en-GB" sz="1500" b="1">
                          <a:effectLst/>
                          <a:latin typeface="Twinkl Cursive Unlooped" panose="02000000000000000000" pitchFamily="2" charset="0"/>
                          <a:ea typeface="Calibri" panose="020F0502020204030204" pitchFamily="34" charset="0"/>
                          <a:cs typeface="Times New Roman" panose="02020603050405020304" pitchFamily="18" charset="0"/>
                        </a:rPr>
                        <a:t>27.09.24</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29239" marR="2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985" algn="ctr">
                        <a:lnSpc>
                          <a:spcPct val="107000"/>
                        </a:lnSpc>
                        <a:spcAft>
                          <a:spcPts val="800"/>
                        </a:spcAft>
                      </a:pPr>
                      <a:r>
                        <a:rPr lang="en-GB" sz="1500">
                          <a:effectLst/>
                          <a:latin typeface="Twinkl Cursive Unlooped" panose="02000000000000000000" pitchFamily="2" charset="0"/>
                          <a:ea typeface="Calibri" panose="020F0502020204030204" pitchFamily="34" charset="0"/>
                          <a:cs typeface="Times New Roman" panose="02020603050405020304" pitchFamily="18" charset="0"/>
                        </a:rPr>
                        <a:t>14:30 – 15:30</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29239" marR="29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985" algn="l">
                        <a:lnSpc>
                          <a:spcPct val="107000"/>
                        </a:lnSpc>
                        <a:spcAft>
                          <a:spcPts val="800"/>
                        </a:spcAft>
                      </a:pPr>
                      <a:r>
                        <a:rPr lang="en-GB" sz="1500" b="1" dirty="0">
                          <a:effectLst/>
                          <a:latin typeface="Twinkl Cursive Unlooped" panose="02000000000000000000" pitchFamily="2" charset="0"/>
                          <a:ea typeface="Calibri" panose="020F0502020204030204" pitchFamily="34" charset="0"/>
                          <a:cs typeface="Times New Roman" panose="02020603050405020304" pitchFamily="18" charset="0"/>
                        </a:rPr>
                        <a:t>Macmillan Coffee Afternoon</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p>
                      <a:pPr marL="6985" algn="l">
                        <a:lnSpc>
                          <a:spcPct val="107000"/>
                        </a:lnSpc>
                        <a:spcAft>
                          <a:spcPts val="800"/>
                        </a:spcAft>
                      </a:pPr>
                      <a:r>
                        <a:rPr lang="en-GB" sz="1500" dirty="0">
                          <a:effectLst/>
                          <a:latin typeface="Twinkl Cursive Unlooped" panose="02000000000000000000" pitchFamily="2" charset="0"/>
                          <a:ea typeface="Calibri" panose="020F0502020204030204" pitchFamily="34" charset="0"/>
                          <a:cs typeface="Times New Roman" panose="02020603050405020304" pitchFamily="18" charset="0"/>
                        </a:rPr>
                        <a:t>You are invited to join other parents and members of the school community to nibble, natter and raise funds for the amazing work done by Macmillan Cancer Support. The children are invited to bring in cakes on this day to be sold and money to spend at the cake sale. We’ll be holding a raffle too! </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9239" marR="29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1192951"/>
                  </a:ext>
                </a:extLst>
              </a:tr>
              <a:tr h="466742">
                <a:tc>
                  <a:txBody>
                    <a:bodyPr/>
                    <a:lstStyle/>
                    <a:p>
                      <a:pPr marL="198755" algn="l">
                        <a:lnSpc>
                          <a:spcPct val="107000"/>
                        </a:lnSpc>
                        <a:spcAft>
                          <a:spcPts val="800"/>
                        </a:spcAft>
                      </a:pPr>
                      <a:r>
                        <a:rPr lang="en-GB" sz="1500" b="1">
                          <a:effectLst/>
                          <a:latin typeface="Twinkl Cursive Unlooped" panose="02000000000000000000" pitchFamily="2" charset="0"/>
                          <a:ea typeface="Calibri" panose="020F0502020204030204" pitchFamily="34" charset="0"/>
                          <a:cs typeface="Times New Roman" panose="02020603050405020304" pitchFamily="18" charset="0"/>
                        </a:rPr>
                        <a:t>07.10.24</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29239" marR="2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985" algn="ctr">
                        <a:lnSpc>
                          <a:spcPct val="107000"/>
                        </a:lnSpc>
                        <a:spcAft>
                          <a:spcPts val="800"/>
                        </a:spcAft>
                      </a:pPr>
                      <a:r>
                        <a:rPr lang="en-GB" sz="1500">
                          <a:effectLst/>
                          <a:latin typeface="Twinkl Cursive Unlooped" panose="02000000000000000000" pitchFamily="2" charset="0"/>
                          <a:ea typeface="Calibri" panose="020F0502020204030204" pitchFamily="34" charset="0"/>
                          <a:cs typeface="Times New Roman" panose="02020603050405020304" pitchFamily="18" charset="0"/>
                        </a:rPr>
                        <a:t>Ongoing</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29239" marR="29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985" algn="l">
                        <a:lnSpc>
                          <a:spcPct val="107000"/>
                        </a:lnSpc>
                        <a:spcAft>
                          <a:spcPts val="800"/>
                        </a:spcAft>
                      </a:pPr>
                      <a:r>
                        <a:rPr lang="en-GB" sz="1500" b="1" dirty="0">
                          <a:effectLst/>
                          <a:latin typeface="Twinkl Cursive Unlooped" panose="02000000000000000000" pitchFamily="2" charset="0"/>
                          <a:ea typeface="Calibri" panose="020F0502020204030204" pitchFamily="34" charset="0"/>
                          <a:cs typeface="Times New Roman" panose="02020603050405020304" pitchFamily="18" charset="0"/>
                        </a:rPr>
                        <a:t>Harvest Appeal Launches</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p>
                      <a:pPr marL="6985" algn="l">
                        <a:lnSpc>
                          <a:spcPct val="107000"/>
                        </a:lnSpc>
                        <a:spcAft>
                          <a:spcPts val="800"/>
                        </a:spcAft>
                      </a:pPr>
                      <a:r>
                        <a:rPr lang="en-GB" sz="1500" dirty="0">
                          <a:effectLst/>
                          <a:latin typeface="Twinkl Cursive Unlooped" panose="02000000000000000000" pitchFamily="2" charset="0"/>
                          <a:ea typeface="Calibri" panose="020F0502020204030204" pitchFamily="34" charset="0"/>
                          <a:cs typeface="Times New Roman" panose="02020603050405020304" pitchFamily="18" charset="0"/>
                        </a:rPr>
                        <a:t>Please begin to bring in donations for our Harvest Appeal. Donations will be sent to Hope for Belper Food and Community Hub. More information to follow.</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9239" marR="29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6782881"/>
                  </a:ext>
                </a:extLst>
              </a:tr>
              <a:tr h="466742">
                <a:tc>
                  <a:txBody>
                    <a:bodyPr/>
                    <a:lstStyle/>
                    <a:p>
                      <a:pPr marL="198755" algn="l">
                        <a:lnSpc>
                          <a:spcPct val="107000"/>
                        </a:lnSpc>
                        <a:spcAft>
                          <a:spcPts val="800"/>
                        </a:spcAft>
                      </a:pPr>
                      <a:r>
                        <a:rPr lang="en-GB" sz="1500" b="1">
                          <a:effectLst/>
                          <a:latin typeface="Twinkl Cursive Unlooped" panose="02000000000000000000" pitchFamily="2" charset="0"/>
                          <a:ea typeface="Calibri" panose="020F0502020204030204" pitchFamily="34" charset="0"/>
                          <a:cs typeface="Times New Roman" panose="02020603050405020304" pitchFamily="18" charset="0"/>
                        </a:rPr>
                        <a:t>17.10.24</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29239" marR="2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985" algn="ctr">
                        <a:lnSpc>
                          <a:spcPct val="107000"/>
                        </a:lnSpc>
                        <a:spcAft>
                          <a:spcPts val="800"/>
                        </a:spcAft>
                      </a:pPr>
                      <a:r>
                        <a:rPr lang="en-GB" sz="1500">
                          <a:effectLst/>
                          <a:latin typeface="Twinkl Cursive Unlooped" panose="02000000000000000000" pitchFamily="2" charset="0"/>
                          <a:ea typeface="Calibri" panose="020F0502020204030204" pitchFamily="34" charset="0"/>
                          <a:cs typeface="Times New Roman" panose="02020603050405020304" pitchFamily="18" charset="0"/>
                        </a:rPr>
                        <a:t>15:00 – 15:30</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29239" marR="2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985" algn="l">
                        <a:lnSpc>
                          <a:spcPct val="107000"/>
                        </a:lnSpc>
                        <a:spcAft>
                          <a:spcPts val="800"/>
                        </a:spcAft>
                      </a:pPr>
                      <a:r>
                        <a:rPr lang="en-GB" sz="1500" b="1" dirty="0">
                          <a:effectLst/>
                          <a:latin typeface="Twinkl Cursive Unlooped" panose="02000000000000000000" pitchFamily="2" charset="0"/>
                          <a:ea typeface="Calibri" panose="020F0502020204030204" pitchFamily="34" charset="0"/>
                          <a:cs typeface="Times New Roman" panose="02020603050405020304" pitchFamily="18" charset="0"/>
                        </a:rPr>
                        <a:t>Harvest Celebration</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p>
                      <a:pPr marL="6985" algn="l">
                        <a:lnSpc>
                          <a:spcPct val="107000"/>
                        </a:lnSpc>
                        <a:spcAft>
                          <a:spcPts val="800"/>
                        </a:spcAft>
                      </a:pPr>
                      <a:r>
                        <a:rPr lang="en-GB" sz="1500" dirty="0">
                          <a:effectLst/>
                          <a:latin typeface="Twinkl Cursive Unlooped" panose="02000000000000000000" pitchFamily="2" charset="0"/>
                          <a:ea typeface="Calibri" panose="020F0502020204030204" pitchFamily="34" charset="0"/>
                          <a:cs typeface="Times New Roman" panose="02020603050405020304" pitchFamily="18" charset="0"/>
                        </a:rPr>
                        <a:t>You are invited to join us in the school hall for our Harvest celebrations. This will be led by our school Chaplaincy Team but all of the classes will be joining in with different elements. </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9239" marR="29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2998298"/>
                  </a:ext>
                </a:extLst>
              </a:tr>
              <a:tr h="543224">
                <a:tc>
                  <a:txBody>
                    <a:bodyPr/>
                    <a:lstStyle/>
                    <a:p>
                      <a:pPr marL="198755" algn="ctr">
                        <a:lnSpc>
                          <a:spcPct val="107000"/>
                        </a:lnSpc>
                        <a:spcAft>
                          <a:spcPts val="800"/>
                        </a:spcAft>
                      </a:pPr>
                      <a:r>
                        <a:rPr lang="en-GB" sz="1500" b="1">
                          <a:effectLst/>
                          <a:latin typeface="Twinkl Cursive Unlooped" panose="02000000000000000000" pitchFamily="2" charset="0"/>
                          <a:ea typeface="Calibri" panose="020F0502020204030204" pitchFamily="34" charset="0"/>
                          <a:cs typeface="Times New Roman" panose="02020603050405020304" pitchFamily="18" charset="0"/>
                        </a:rPr>
                        <a:t>18.10.24</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29239" marR="2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985" algn="ctr">
                        <a:lnSpc>
                          <a:spcPct val="107000"/>
                        </a:lnSpc>
                        <a:spcAft>
                          <a:spcPts val="800"/>
                        </a:spcAft>
                      </a:pPr>
                      <a:r>
                        <a:rPr lang="en-GB" sz="1500">
                          <a:effectLst/>
                          <a:latin typeface="Twinkl Cursive Unlooped" panose="02000000000000000000" pitchFamily="2" charset="0"/>
                          <a:ea typeface="Calibri" panose="020F0502020204030204" pitchFamily="34" charset="0"/>
                          <a:cs typeface="Times New Roman" panose="02020603050405020304" pitchFamily="18" charset="0"/>
                        </a:rPr>
                        <a:t>All Day</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29239" marR="2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985" algn="l">
                        <a:lnSpc>
                          <a:spcPct val="107000"/>
                        </a:lnSpc>
                        <a:spcAft>
                          <a:spcPts val="800"/>
                        </a:spcAft>
                      </a:pPr>
                      <a:r>
                        <a:rPr lang="en-GB" sz="1500" b="1" dirty="0">
                          <a:effectLst/>
                          <a:latin typeface="Twinkl Cursive Unlooped" panose="02000000000000000000" pitchFamily="2" charset="0"/>
                          <a:ea typeface="Calibri" panose="020F0502020204030204" pitchFamily="34" charset="0"/>
                          <a:cs typeface="Times New Roman" panose="02020603050405020304" pitchFamily="18" charset="0"/>
                        </a:rPr>
                        <a:t>Times Table Rock Star Day</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p>
                      <a:pPr marL="6985" algn="l">
                        <a:lnSpc>
                          <a:spcPct val="107000"/>
                        </a:lnSpc>
                        <a:spcAft>
                          <a:spcPts val="800"/>
                        </a:spcAft>
                      </a:pPr>
                      <a:r>
                        <a:rPr lang="en-GB" sz="1500" dirty="0">
                          <a:effectLst/>
                          <a:latin typeface="Twinkl Cursive Unlooped" panose="02000000000000000000" pitchFamily="2" charset="0"/>
                          <a:ea typeface="Calibri" panose="020F0502020204030204" pitchFamily="34" charset="0"/>
                          <a:cs typeface="Times New Roman" panose="02020603050405020304" pitchFamily="18" charset="0"/>
                        </a:rPr>
                        <a:t>We will be holding our annual relaunch of TT Rock stars. The children are invited to dress up as ‘rock stars’ on this day and we will be doing lots of maths and counting activities in class. Children should bring their PE kit to change into and ensure they have appropriate footwear.</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9239" marR="29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6153793"/>
                  </a:ext>
                </a:extLst>
              </a:tr>
              <a:tr h="390260">
                <a:tc>
                  <a:txBody>
                    <a:bodyPr/>
                    <a:lstStyle/>
                    <a:p>
                      <a:pPr marL="198755" algn="ctr">
                        <a:lnSpc>
                          <a:spcPct val="107000"/>
                        </a:lnSpc>
                        <a:spcAft>
                          <a:spcPts val="800"/>
                        </a:spcAft>
                      </a:pPr>
                      <a:r>
                        <a:rPr lang="en-GB" sz="1500" b="1">
                          <a:effectLst/>
                          <a:latin typeface="Twinkl Cursive Unlooped" panose="02000000000000000000" pitchFamily="2" charset="0"/>
                          <a:ea typeface="Calibri" panose="020F0502020204030204" pitchFamily="34" charset="0"/>
                          <a:cs typeface="Times New Roman" panose="02020603050405020304" pitchFamily="18" charset="0"/>
                        </a:rPr>
                        <a:t>23.10.24</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29239" marR="2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985" algn="ctr">
                        <a:lnSpc>
                          <a:spcPct val="107000"/>
                        </a:lnSpc>
                        <a:spcAft>
                          <a:spcPts val="800"/>
                        </a:spcAft>
                      </a:pPr>
                      <a:r>
                        <a:rPr lang="en-GB" sz="1500">
                          <a:effectLst/>
                          <a:latin typeface="Twinkl Cursive Unlooped" panose="02000000000000000000" pitchFamily="2" charset="0"/>
                          <a:ea typeface="Calibri" panose="020F0502020204030204" pitchFamily="34" charset="0"/>
                          <a:cs typeface="Times New Roman" panose="02020603050405020304" pitchFamily="18" charset="0"/>
                        </a:rPr>
                        <a:t>16:50 – 18:00</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29239" marR="2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985" algn="l">
                        <a:lnSpc>
                          <a:spcPct val="107000"/>
                        </a:lnSpc>
                        <a:spcAft>
                          <a:spcPts val="800"/>
                        </a:spcAft>
                      </a:pPr>
                      <a:r>
                        <a:rPr lang="en-GB" sz="1500" b="1" dirty="0">
                          <a:effectLst/>
                          <a:latin typeface="Twinkl Cursive Unlooped" panose="02000000000000000000" pitchFamily="2" charset="0"/>
                          <a:ea typeface="Calibri" panose="020F0502020204030204" pitchFamily="34" charset="0"/>
                          <a:cs typeface="Times New Roman" panose="02020603050405020304" pitchFamily="18" charset="0"/>
                        </a:rPr>
                        <a:t>Parents’ Consultation Evening </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p>
                      <a:pPr marL="6985" algn="l">
                        <a:lnSpc>
                          <a:spcPct val="107000"/>
                        </a:lnSpc>
                        <a:spcAft>
                          <a:spcPts val="800"/>
                        </a:spcAft>
                      </a:pPr>
                      <a:r>
                        <a:rPr lang="en-GB" sz="1500" dirty="0">
                          <a:effectLst/>
                          <a:latin typeface="Twinkl Cursive Unlooped" panose="02000000000000000000" pitchFamily="2" charset="0"/>
                          <a:ea typeface="Calibri" panose="020F0502020204030204" pitchFamily="34" charset="0"/>
                          <a:cs typeface="Times New Roman" panose="02020603050405020304" pitchFamily="18" charset="0"/>
                        </a:rPr>
                        <a:t>Please look out for details from the school office about booking appointments via School Cloud.</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9239" marR="29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8273494"/>
                  </a:ext>
                </a:extLst>
              </a:tr>
              <a:tr h="390260">
                <a:tc>
                  <a:txBody>
                    <a:bodyPr/>
                    <a:lstStyle/>
                    <a:p>
                      <a:pPr marL="198755" algn="l">
                        <a:lnSpc>
                          <a:spcPct val="107000"/>
                        </a:lnSpc>
                        <a:spcAft>
                          <a:spcPts val="800"/>
                        </a:spcAft>
                      </a:pPr>
                      <a:r>
                        <a:rPr lang="en-GB" sz="1500" b="1">
                          <a:effectLst/>
                          <a:latin typeface="Twinkl Cursive Unlooped" panose="02000000000000000000" pitchFamily="2" charset="0"/>
                          <a:ea typeface="Calibri" panose="020F0502020204030204" pitchFamily="34" charset="0"/>
                          <a:cs typeface="Times New Roman" panose="02020603050405020304" pitchFamily="18" charset="0"/>
                        </a:rPr>
                        <a:t>24.10.24</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29239" marR="2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985" algn="ctr">
                        <a:lnSpc>
                          <a:spcPct val="107000"/>
                        </a:lnSpc>
                        <a:spcAft>
                          <a:spcPts val="800"/>
                        </a:spcAft>
                      </a:pPr>
                      <a:r>
                        <a:rPr lang="en-GB" sz="1500" dirty="0">
                          <a:effectLst/>
                          <a:latin typeface="Twinkl Cursive Unlooped" panose="02000000000000000000" pitchFamily="2" charset="0"/>
                          <a:ea typeface="Calibri" panose="020F0502020204030204" pitchFamily="34" charset="0"/>
                          <a:cs typeface="Times New Roman" panose="02020603050405020304" pitchFamily="18" charset="0"/>
                        </a:rPr>
                        <a:t>16:50 – 18:00</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9239" marR="2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985" algn="l">
                        <a:lnSpc>
                          <a:spcPct val="107000"/>
                        </a:lnSpc>
                        <a:spcAft>
                          <a:spcPts val="800"/>
                        </a:spcAft>
                      </a:pPr>
                      <a:r>
                        <a:rPr lang="en-GB" sz="1500" b="1" dirty="0">
                          <a:effectLst/>
                          <a:latin typeface="Twinkl Cursive Unlooped" panose="02000000000000000000" pitchFamily="2" charset="0"/>
                          <a:ea typeface="Calibri" panose="020F0502020204030204" pitchFamily="34" charset="0"/>
                          <a:cs typeface="Times New Roman" panose="02020603050405020304" pitchFamily="18" charset="0"/>
                        </a:rPr>
                        <a:t>Parents’ Consultation Evening </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p>
                      <a:pPr marL="6985" algn="l">
                        <a:lnSpc>
                          <a:spcPct val="107000"/>
                        </a:lnSpc>
                        <a:spcAft>
                          <a:spcPts val="800"/>
                        </a:spcAft>
                      </a:pPr>
                      <a:r>
                        <a:rPr lang="en-GB" sz="1500" dirty="0">
                          <a:effectLst/>
                          <a:latin typeface="Twinkl Cursive Unlooped" panose="02000000000000000000" pitchFamily="2" charset="0"/>
                          <a:ea typeface="Calibri" panose="020F0502020204030204" pitchFamily="34" charset="0"/>
                          <a:cs typeface="Times New Roman" panose="02020603050405020304" pitchFamily="18" charset="0"/>
                        </a:rPr>
                        <a:t>Please look out for details from the school office about booking appointments via School Cloud.</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9239" marR="29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7988295"/>
                  </a:ext>
                </a:extLst>
              </a:tr>
              <a:tr h="150662">
                <a:tc>
                  <a:txBody>
                    <a:bodyPr/>
                    <a:lstStyle/>
                    <a:p>
                      <a:pPr algn="l">
                        <a:lnSpc>
                          <a:spcPct val="107000"/>
                        </a:lnSpc>
                        <a:spcAft>
                          <a:spcPts val="800"/>
                        </a:spcAft>
                      </a:pPr>
                      <a:r>
                        <a:rPr lang="en-GB" sz="1500" b="1">
                          <a:effectLst/>
                          <a:latin typeface="Twinkl Cursive Unlooped" panose="02000000000000000000" pitchFamily="2" charset="0"/>
                          <a:ea typeface="Calibri" panose="020F0502020204030204" pitchFamily="34" charset="0"/>
                          <a:cs typeface="Times New Roman" panose="02020603050405020304" pitchFamily="18" charset="0"/>
                        </a:rPr>
                        <a:t>W.C.28.10.24</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29239" marR="29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198755" algn="ctr">
                        <a:lnSpc>
                          <a:spcPct val="107000"/>
                        </a:lnSpc>
                        <a:spcAft>
                          <a:spcPts val="800"/>
                        </a:spcAft>
                      </a:pPr>
                      <a:r>
                        <a:rPr lang="en-GB" sz="1500" b="1" dirty="0">
                          <a:solidFill>
                            <a:srgbClr val="000000"/>
                          </a:solidFill>
                          <a:effectLst/>
                          <a:latin typeface="Twinkl Cursive Unlooped" panose="02000000000000000000" pitchFamily="2" charset="0"/>
                          <a:ea typeface="Calibri" panose="020F0502020204030204" pitchFamily="34" charset="0"/>
                          <a:cs typeface="Times New Roman" panose="02020603050405020304" pitchFamily="18" charset="0"/>
                        </a:rPr>
                        <a:t>HALF TERM</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9239" marR="29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GB"/>
                    </a:p>
                  </a:txBody>
                  <a:tcPr/>
                </a:tc>
                <a:extLst>
                  <a:ext uri="{0D108BD9-81ED-4DB2-BD59-A6C34878D82A}">
                    <a16:rowId xmlns:a16="http://schemas.microsoft.com/office/drawing/2014/main" val="1469332842"/>
                  </a:ext>
                </a:extLst>
              </a:tr>
            </a:tbl>
          </a:graphicData>
        </a:graphic>
      </p:graphicFrame>
    </p:spTree>
    <p:extLst>
      <p:ext uri="{BB962C8B-B14F-4D97-AF65-F5344CB8AC3E}">
        <p14:creationId xmlns:p14="http://schemas.microsoft.com/office/powerpoint/2010/main" val="141101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542496" y="477250"/>
            <a:ext cx="11107004" cy="5903495"/>
          </a:xfrm>
          <a:prstGeom prst="rect">
            <a:avLst/>
          </a:prstGeom>
          <a:solidFill>
            <a:schemeClr val="bg1"/>
          </a:solidFill>
        </p:spPr>
        <p:txBody>
          <a:bodyPr wrap="square" rtlCol="0">
            <a:spAutoFit/>
          </a:bodyPr>
          <a:lstStyle/>
          <a:p>
            <a:endParaRPr lang="en-GB" dirty="0"/>
          </a:p>
        </p:txBody>
      </p:sp>
      <p:sp>
        <p:nvSpPr>
          <p:cNvPr id="8" name="Title 1">
            <a:extLst>
              <a:ext uri="{FF2B5EF4-FFF2-40B4-BE49-F238E27FC236}">
                <a16:creationId xmlns:a16="http://schemas.microsoft.com/office/drawing/2014/main" id="{FC3D8E88-EBCE-42D6-9906-7F748E20B975}"/>
              </a:ext>
            </a:extLst>
          </p:cNvPr>
          <p:cNvSpPr>
            <a:spLocks noGrp="1"/>
          </p:cNvSpPr>
          <p:nvPr>
            <p:ph type="title"/>
          </p:nvPr>
        </p:nvSpPr>
        <p:spPr>
          <a:xfrm>
            <a:off x="761999" y="322372"/>
            <a:ext cx="10667999" cy="1320800"/>
          </a:xfrm>
        </p:spPr>
        <p:txBody>
          <a:bodyPr>
            <a:normAutofit/>
          </a:bodyPr>
          <a:lstStyle/>
          <a:p>
            <a:r>
              <a:rPr lang="en-GB" sz="3600" b="1" dirty="0">
                <a:solidFill>
                  <a:schemeClr val="accent6">
                    <a:lumMod val="50000"/>
                  </a:schemeClr>
                </a:solidFill>
                <a:latin typeface="Century Gothic" panose="020B0502020202020204" pitchFamily="34" charset="0"/>
              </a:rPr>
              <a:t>Other helpful information</a:t>
            </a:r>
          </a:p>
        </p:txBody>
      </p:sp>
      <p:sp>
        <p:nvSpPr>
          <p:cNvPr id="2" name="TextBox 1"/>
          <p:cNvSpPr txBox="1"/>
          <p:nvPr/>
        </p:nvSpPr>
        <p:spPr>
          <a:xfrm>
            <a:off x="761999" y="1320618"/>
            <a:ext cx="10072468" cy="3693319"/>
          </a:xfrm>
          <a:prstGeom prst="rect">
            <a:avLst/>
          </a:prstGeom>
          <a:noFill/>
        </p:spPr>
        <p:txBody>
          <a:bodyPr wrap="square" rtlCol="0">
            <a:spAutoFit/>
          </a:bodyPr>
          <a:lstStyle/>
          <a:p>
            <a:r>
              <a:rPr lang="en-GB" u="sng" dirty="0">
                <a:latin typeface="Twinkl Cursive Unlooped" panose="02000000000000000000" pitchFamily="2" charset="0"/>
              </a:rPr>
              <a:t>Break time: </a:t>
            </a:r>
          </a:p>
          <a:p>
            <a:r>
              <a:rPr lang="en-GB" dirty="0">
                <a:latin typeface="Twinkl Cursive Unlooped" panose="02000000000000000000" pitchFamily="2" charset="0"/>
              </a:rPr>
              <a:t>At break times our pupils are only allowed to consume fruit or vegetables. It will also help us to limit litter &amp; control the environment to make it safe for pupils with a nut allergy.</a:t>
            </a:r>
            <a:r>
              <a:rPr kumimoji="0" lang="en-GB" sz="1800" b="0" i="0" u="none" strike="noStrike" kern="1200" cap="none" spc="0" normalizeH="0" baseline="0" noProof="0" dirty="0">
                <a:ln>
                  <a:noFill/>
                </a:ln>
                <a:solidFill>
                  <a:prstClr val="black"/>
                </a:solidFill>
                <a:effectLst/>
                <a:uLnTx/>
                <a:uFillTx/>
                <a:latin typeface="Twinkl Cursive Unlooped" panose="02000000000000000000" pitchFamily="2" charset="0"/>
                <a:ea typeface="+mn-ea"/>
                <a:cs typeface="+mn-cs"/>
              </a:rPr>
              <a:t> </a:t>
            </a:r>
          </a:p>
          <a:p>
            <a:r>
              <a:rPr kumimoji="0" lang="en-GB" sz="1800" b="0" i="0" u="none" strike="noStrike" kern="1200" cap="none" spc="0" normalizeH="0" baseline="0" noProof="0" dirty="0">
                <a:ln>
                  <a:noFill/>
                </a:ln>
                <a:solidFill>
                  <a:prstClr val="black"/>
                </a:solidFill>
                <a:effectLst/>
                <a:uLnTx/>
                <a:uFillTx/>
                <a:latin typeface="Twinkl Cursive Unlooped" panose="02000000000000000000" pitchFamily="2" charset="0"/>
                <a:ea typeface="+mn-ea"/>
                <a:cs typeface="+mn-cs"/>
              </a:rPr>
              <a:t>Water is encouraged at breaks as well as in the classroom. This is to ensure that pupils return to the classroom prepared &amp; refreshed for learning. </a:t>
            </a:r>
            <a:endParaRPr lang="en-GB" dirty="0">
              <a:latin typeface="Twinkl Cursive Unlooped" panose="02000000000000000000" pitchFamily="2" charset="0"/>
            </a:endParaRPr>
          </a:p>
          <a:p>
            <a:endParaRPr lang="en-GB" dirty="0">
              <a:latin typeface="Twinkl Cursive Unlooped" panose="02000000000000000000" pitchFamily="2" charset="0"/>
            </a:endParaRPr>
          </a:p>
          <a:p>
            <a:r>
              <a:rPr lang="en-GB" u="sng" dirty="0">
                <a:latin typeface="Twinkl Cursive Unlooped" panose="02000000000000000000" pitchFamily="2" charset="0"/>
              </a:rPr>
              <a:t>Homework</a:t>
            </a:r>
            <a:r>
              <a:rPr lang="en-GB" dirty="0">
                <a:latin typeface="Twinkl Cursive Unlooped" panose="02000000000000000000" pitchFamily="2" charset="0"/>
              </a:rPr>
              <a:t>:</a:t>
            </a:r>
          </a:p>
          <a:p>
            <a:r>
              <a:rPr lang="en-GB" dirty="0">
                <a:latin typeface="Twinkl Cursive Unlooped" panose="02000000000000000000" pitchFamily="2" charset="0"/>
              </a:rPr>
              <a:t>Children have been given a homework folder. They will use this throughout KS2 and hand it back in at the end of Year 6.</a:t>
            </a:r>
          </a:p>
          <a:p>
            <a:r>
              <a:rPr lang="en-GB" dirty="0">
                <a:latin typeface="Twinkl Cursive Unlooped" panose="02000000000000000000" pitchFamily="2" charset="0"/>
              </a:rPr>
              <a:t>Children will be given one week to complete any homework set.</a:t>
            </a:r>
          </a:p>
          <a:p>
            <a:endParaRPr lang="en-GB" dirty="0">
              <a:latin typeface="Twinkl Cursive Unlooped" panose="02000000000000000000" pitchFamily="2" charset="0"/>
            </a:endParaRPr>
          </a:p>
          <a:p>
            <a:endParaRPr lang="en-GB" dirty="0">
              <a:latin typeface="Twinkl Cursive Unlooped" panose="02000000000000000000" pitchFamily="2" charset="0"/>
            </a:endParaRPr>
          </a:p>
          <a:p>
            <a:endParaRPr lang="en-GB" dirty="0">
              <a:latin typeface="Twinkl Cursive Unlooped" panose="02000000000000000000" pitchFamily="2" charset="0"/>
            </a:endParaRPr>
          </a:p>
        </p:txBody>
      </p:sp>
    </p:spTree>
    <p:extLst>
      <p:ext uri="{BB962C8B-B14F-4D97-AF65-F5344CB8AC3E}">
        <p14:creationId xmlns:p14="http://schemas.microsoft.com/office/powerpoint/2010/main" val="1626184022"/>
      </p:ext>
    </p:extLst>
  </p:cSld>
  <p:clrMapOvr>
    <a:masterClrMapping/>
  </p:clrMapOvr>
  <mc:AlternateContent xmlns:mc="http://schemas.openxmlformats.org/markup-compatibility/2006" xmlns:p14="http://schemas.microsoft.com/office/powerpoint/2010/main">
    <mc:Choice Requires="p14">
      <p:transition spd="slow" p14:dur="2000" advTm="73821"/>
    </mc:Choice>
    <mc:Fallback xmlns="">
      <p:transition spd="slow" advTm="7382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l="29998" t="29180" r="14314" b="11896"/>
          <a:stretch/>
        </p:blipFill>
        <p:spPr>
          <a:xfrm>
            <a:off x="0" y="0"/>
            <a:ext cx="12192000" cy="6866448"/>
          </a:xfrm>
          <a:prstGeom prst="rect">
            <a:avLst/>
          </a:prstGeom>
        </p:spPr>
      </p:pic>
      <p:pic>
        <p:nvPicPr>
          <p:cNvPr id="12" name="Picture 11"/>
          <p:cNvPicPr>
            <a:picLocks noChangeAspect="1"/>
          </p:cNvPicPr>
          <p:nvPr/>
        </p:nvPicPr>
        <p:blipFill>
          <a:blip r:embed="rId4"/>
          <a:stretch>
            <a:fillRect/>
          </a:stretch>
        </p:blipFill>
        <p:spPr>
          <a:xfrm>
            <a:off x="3840284" y="2566863"/>
            <a:ext cx="4511431" cy="3676207"/>
          </a:xfrm>
          <a:prstGeom prst="rect">
            <a:avLst/>
          </a:prstGeom>
        </p:spPr>
      </p:pic>
    </p:spTree>
    <p:extLst>
      <p:ext uri="{BB962C8B-B14F-4D97-AF65-F5344CB8AC3E}">
        <p14:creationId xmlns:p14="http://schemas.microsoft.com/office/powerpoint/2010/main" val="2437041235"/>
      </p:ext>
    </p:extLst>
  </p:cSld>
  <p:clrMapOvr>
    <a:masterClrMapping/>
  </p:clrMapOvr>
  <mc:AlternateContent xmlns:mc="http://schemas.openxmlformats.org/markup-compatibility/2006" xmlns:p14="http://schemas.microsoft.com/office/powerpoint/2010/main">
    <mc:Choice Requires="p14">
      <p:transition spd="slow" p14:dur="2000" advTm="19516"/>
    </mc:Choice>
    <mc:Fallback xmlns="">
      <p:transition spd="slow" advTm="1951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450242" y="423157"/>
            <a:ext cx="11291516" cy="6011685"/>
          </a:xfrm>
          <a:prstGeom prst="rect">
            <a:avLst/>
          </a:prstGeom>
          <a:solidFill>
            <a:schemeClr val="bg1"/>
          </a:solidFill>
        </p:spPr>
        <p:txBody>
          <a:bodyPr wrap="square" rtlCol="0">
            <a:spAutoFit/>
          </a:bodyPr>
          <a:lstStyle/>
          <a:p>
            <a:endParaRPr lang="en-GB" dirty="0"/>
          </a:p>
        </p:txBody>
      </p:sp>
      <p:sp>
        <p:nvSpPr>
          <p:cNvPr id="8" name="Title 1">
            <a:extLst>
              <a:ext uri="{FF2B5EF4-FFF2-40B4-BE49-F238E27FC236}">
                <a16:creationId xmlns:a16="http://schemas.microsoft.com/office/drawing/2014/main" id="{FC3D8E88-EBCE-42D6-9906-7F748E20B975}"/>
              </a:ext>
            </a:extLst>
          </p:cNvPr>
          <p:cNvSpPr>
            <a:spLocks noGrp="1"/>
          </p:cNvSpPr>
          <p:nvPr>
            <p:ph type="title"/>
          </p:nvPr>
        </p:nvSpPr>
        <p:spPr>
          <a:xfrm>
            <a:off x="818148" y="605587"/>
            <a:ext cx="7175792" cy="1320800"/>
          </a:xfrm>
        </p:spPr>
        <p:txBody>
          <a:bodyPr>
            <a:normAutofit fontScale="90000"/>
          </a:bodyPr>
          <a:lstStyle/>
          <a:p>
            <a:r>
              <a:rPr lang="en-GB" sz="4800" b="1" dirty="0">
                <a:solidFill>
                  <a:schemeClr val="accent6">
                    <a:lumMod val="50000"/>
                  </a:schemeClr>
                </a:solidFill>
                <a:latin typeface="Century Gothic" panose="020B0502020202020204" pitchFamily="34" charset="0"/>
              </a:rPr>
              <a:t>Who’s Who in Year Three?</a:t>
            </a:r>
            <a:br>
              <a:rPr lang="en-GB" sz="4800" dirty="0">
                <a:solidFill>
                  <a:schemeClr val="accent6">
                    <a:lumMod val="50000"/>
                  </a:schemeClr>
                </a:solidFill>
                <a:latin typeface="Century Gothic" panose="020B0502020202020204" pitchFamily="34" charset="0"/>
              </a:rPr>
            </a:br>
            <a:endParaRPr lang="en-GB" sz="4800" dirty="0">
              <a:solidFill>
                <a:schemeClr val="accent6">
                  <a:lumMod val="50000"/>
                </a:schemeClr>
              </a:solidFill>
              <a:latin typeface="Century Gothic" panose="020B0502020202020204" pitchFamily="34" charset="0"/>
            </a:endParaRPr>
          </a:p>
        </p:txBody>
      </p:sp>
      <p:sp>
        <p:nvSpPr>
          <p:cNvPr id="2" name="TextBox 1"/>
          <p:cNvSpPr txBox="1"/>
          <p:nvPr/>
        </p:nvSpPr>
        <p:spPr>
          <a:xfrm>
            <a:off x="1231586" y="3712766"/>
            <a:ext cx="2458064" cy="523220"/>
          </a:xfrm>
          <a:prstGeom prst="rect">
            <a:avLst/>
          </a:prstGeom>
          <a:noFill/>
        </p:spPr>
        <p:txBody>
          <a:bodyPr wrap="square" rtlCol="0">
            <a:spAutoFit/>
          </a:bodyPr>
          <a:lstStyle/>
          <a:p>
            <a:pPr algn="ctr"/>
            <a:r>
              <a:rPr lang="en-GB" sz="2800" dirty="0">
                <a:solidFill>
                  <a:schemeClr val="accent6">
                    <a:lumMod val="50000"/>
                  </a:schemeClr>
                </a:solidFill>
                <a:latin typeface="Century Gothic" panose="020B0502020202020204" pitchFamily="34" charset="0"/>
              </a:rPr>
              <a:t>Miss Evans</a:t>
            </a:r>
          </a:p>
        </p:txBody>
      </p:sp>
      <p:sp>
        <p:nvSpPr>
          <p:cNvPr id="12" name="TextBox 11"/>
          <p:cNvSpPr txBox="1"/>
          <p:nvPr/>
        </p:nvSpPr>
        <p:spPr>
          <a:xfrm>
            <a:off x="4860966" y="3683342"/>
            <a:ext cx="2458064" cy="523220"/>
          </a:xfrm>
          <a:prstGeom prst="rect">
            <a:avLst/>
          </a:prstGeom>
          <a:noFill/>
        </p:spPr>
        <p:txBody>
          <a:bodyPr wrap="square" rtlCol="0">
            <a:spAutoFit/>
          </a:bodyPr>
          <a:lstStyle/>
          <a:p>
            <a:pPr algn="ctr"/>
            <a:r>
              <a:rPr lang="en-GB" sz="2800" dirty="0">
                <a:solidFill>
                  <a:schemeClr val="accent6">
                    <a:lumMod val="50000"/>
                  </a:schemeClr>
                </a:solidFill>
                <a:latin typeface="Century Gothic" panose="020B0502020202020204" pitchFamily="34" charset="0"/>
              </a:rPr>
              <a:t>Mrs </a:t>
            </a:r>
            <a:r>
              <a:rPr lang="en-GB" sz="2800" dirty="0" err="1">
                <a:solidFill>
                  <a:schemeClr val="accent6">
                    <a:lumMod val="50000"/>
                  </a:schemeClr>
                </a:solidFill>
                <a:latin typeface="Century Gothic" panose="020B0502020202020204" pitchFamily="34" charset="0"/>
              </a:rPr>
              <a:t>Plastow</a:t>
            </a:r>
            <a:endParaRPr lang="en-GB" sz="2800" dirty="0">
              <a:solidFill>
                <a:schemeClr val="accent6">
                  <a:lumMod val="50000"/>
                </a:schemeClr>
              </a:solidFill>
              <a:latin typeface="Century Gothic" panose="020B0502020202020204" pitchFamily="34" charset="0"/>
            </a:endParaRPr>
          </a:p>
        </p:txBody>
      </p:sp>
      <p:pic>
        <p:nvPicPr>
          <p:cNvPr id="7" name="Picture 6">
            <a:extLst>
              <a:ext uri="{FF2B5EF4-FFF2-40B4-BE49-F238E27FC236}">
                <a16:creationId xmlns:a16="http://schemas.microsoft.com/office/drawing/2014/main" id="{04497DA4-99AF-E8AB-FCA0-D1EAF63D842F}"/>
              </a:ext>
            </a:extLst>
          </p:cNvPr>
          <p:cNvPicPr>
            <a:picLocks noChangeAspect="1"/>
          </p:cNvPicPr>
          <p:nvPr/>
        </p:nvPicPr>
        <p:blipFill rotWithShape="1">
          <a:blip r:embed="rId4"/>
          <a:srcRect l="68585" t="30361" r="13885" b="38345"/>
          <a:stretch/>
        </p:blipFill>
        <p:spPr>
          <a:xfrm>
            <a:off x="1455703" y="1476435"/>
            <a:ext cx="2233947" cy="2243228"/>
          </a:xfrm>
          <a:prstGeom prst="rect">
            <a:avLst/>
          </a:prstGeom>
        </p:spPr>
      </p:pic>
      <p:pic>
        <p:nvPicPr>
          <p:cNvPr id="6" name="Picture 5">
            <a:extLst>
              <a:ext uri="{FF2B5EF4-FFF2-40B4-BE49-F238E27FC236}">
                <a16:creationId xmlns:a16="http://schemas.microsoft.com/office/drawing/2014/main" id="{1E7962E7-CF83-154C-CBC2-F61C9DCE4270}"/>
              </a:ext>
            </a:extLst>
          </p:cNvPr>
          <p:cNvPicPr>
            <a:picLocks noChangeAspect="1"/>
          </p:cNvPicPr>
          <p:nvPr/>
        </p:nvPicPr>
        <p:blipFill>
          <a:blip r:embed="rId5"/>
          <a:srcRect l="30362" t="38232" r="51881" b="30476"/>
          <a:stretch/>
        </p:blipFill>
        <p:spPr>
          <a:xfrm>
            <a:off x="4958567" y="1440114"/>
            <a:ext cx="2262862" cy="2243228"/>
          </a:xfrm>
          <a:prstGeom prst="rect">
            <a:avLst/>
          </a:prstGeom>
        </p:spPr>
      </p:pic>
      <p:pic>
        <p:nvPicPr>
          <p:cNvPr id="11" name="Picture 10">
            <a:extLst>
              <a:ext uri="{FF2B5EF4-FFF2-40B4-BE49-F238E27FC236}">
                <a16:creationId xmlns:a16="http://schemas.microsoft.com/office/drawing/2014/main" id="{87B308AA-2112-A369-48D9-C86245728E42}"/>
              </a:ext>
            </a:extLst>
          </p:cNvPr>
          <p:cNvPicPr>
            <a:picLocks noChangeAspect="1"/>
          </p:cNvPicPr>
          <p:nvPr/>
        </p:nvPicPr>
        <p:blipFill>
          <a:blip r:embed="rId6"/>
          <a:srcRect l="69036" t="26827" r="13253" b="40463"/>
          <a:stretch/>
        </p:blipFill>
        <p:spPr>
          <a:xfrm>
            <a:off x="8587947" y="1349611"/>
            <a:ext cx="2281386" cy="2370052"/>
          </a:xfrm>
          <a:prstGeom prst="rect">
            <a:avLst/>
          </a:prstGeom>
        </p:spPr>
      </p:pic>
      <p:sp>
        <p:nvSpPr>
          <p:cNvPr id="13" name="TextBox 12">
            <a:extLst>
              <a:ext uri="{FF2B5EF4-FFF2-40B4-BE49-F238E27FC236}">
                <a16:creationId xmlns:a16="http://schemas.microsoft.com/office/drawing/2014/main" id="{8ACE5DA6-FCD9-D4F8-909A-060500137EB7}"/>
              </a:ext>
            </a:extLst>
          </p:cNvPr>
          <p:cNvSpPr txBox="1"/>
          <p:nvPr/>
        </p:nvSpPr>
        <p:spPr>
          <a:xfrm>
            <a:off x="8502350" y="3669632"/>
            <a:ext cx="2458064" cy="523220"/>
          </a:xfrm>
          <a:prstGeom prst="rect">
            <a:avLst/>
          </a:prstGeom>
          <a:noFill/>
        </p:spPr>
        <p:txBody>
          <a:bodyPr wrap="square" rtlCol="0">
            <a:spAutoFit/>
          </a:bodyPr>
          <a:lstStyle/>
          <a:p>
            <a:pPr algn="ctr"/>
            <a:r>
              <a:rPr lang="en-GB" sz="2800" dirty="0">
                <a:solidFill>
                  <a:schemeClr val="accent6">
                    <a:lumMod val="50000"/>
                  </a:schemeClr>
                </a:solidFill>
                <a:latin typeface="Century Gothic" panose="020B0502020202020204" pitchFamily="34" charset="0"/>
              </a:rPr>
              <a:t>Miss Booth</a:t>
            </a:r>
          </a:p>
        </p:txBody>
      </p:sp>
      <p:sp>
        <p:nvSpPr>
          <p:cNvPr id="14" name="TextBox 13">
            <a:extLst>
              <a:ext uri="{FF2B5EF4-FFF2-40B4-BE49-F238E27FC236}">
                <a16:creationId xmlns:a16="http://schemas.microsoft.com/office/drawing/2014/main" id="{2914B4B7-B3FA-1739-760F-5129CE7F057B}"/>
              </a:ext>
            </a:extLst>
          </p:cNvPr>
          <p:cNvSpPr txBox="1"/>
          <p:nvPr/>
        </p:nvSpPr>
        <p:spPr>
          <a:xfrm>
            <a:off x="3091605" y="5861591"/>
            <a:ext cx="2628877" cy="523220"/>
          </a:xfrm>
          <a:prstGeom prst="rect">
            <a:avLst/>
          </a:prstGeom>
          <a:noFill/>
        </p:spPr>
        <p:txBody>
          <a:bodyPr wrap="square" rtlCol="0">
            <a:spAutoFit/>
          </a:bodyPr>
          <a:lstStyle/>
          <a:p>
            <a:pPr algn="ctr"/>
            <a:r>
              <a:rPr lang="en-GB" sz="2800" dirty="0">
                <a:solidFill>
                  <a:schemeClr val="accent6">
                    <a:lumMod val="50000"/>
                  </a:schemeClr>
                </a:solidFill>
                <a:latin typeface="Century Gothic" panose="020B0502020202020204" pitchFamily="34" charset="0"/>
              </a:rPr>
              <a:t>Miss </a:t>
            </a:r>
            <a:r>
              <a:rPr lang="en-GB" sz="2800" dirty="0" err="1">
                <a:solidFill>
                  <a:schemeClr val="accent6">
                    <a:lumMod val="50000"/>
                  </a:schemeClr>
                </a:solidFill>
                <a:latin typeface="Century Gothic" panose="020B0502020202020204" pitchFamily="34" charset="0"/>
              </a:rPr>
              <a:t>Peynado</a:t>
            </a:r>
            <a:endParaRPr lang="en-GB" sz="2800" dirty="0">
              <a:solidFill>
                <a:schemeClr val="accent6">
                  <a:lumMod val="50000"/>
                </a:schemeClr>
              </a:solidFill>
              <a:latin typeface="Century Gothic" panose="020B0502020202020204" pitchFamily="34" charset="0"/>
            </a:endParaRPr>
          </a:p>
        </p:txBody>
      </p:sp>
      <p:sp>
        <p:nvSpPr>
          <p:cNvPr id="15" name="TextBox 14">
            <a:extLst>
              <a:ext uri="{FF2B5EF4-FFF2-40B4-BE49-F238E27FC236}">
                <a16:creationId xmlns:a16="http://schemas.microsoft.com/office/drawing/2014/main" id="{AB0DF933-81E4-CBDB-6394-2A0F156FEF46}"/>
              </a:ext>
            </a:extLst>
          </p:cNvPr>
          <p:cNvSpPr txBox="1"/>
          <p:nvPr/>
        </p:nvSpPr>
        <p:spPr>
          <a:xfrm>
            <a:off x="6679501" y="5861591"/>
            <a:ext cx="2628877" cy="523220"/>
          </a:xfrm>
          <a:prstGeom prst="rect">
            <a:avLst/>
          </a:prstGeom>
          <a:noFill/>
        </p:spPr>
        <p:txBody>
          <a:bodyPr wrap="square" rtlCol="0">
            <a:spAutoFit/>
          </a:bodyPr>
          <a:lstStyle/>
          <a:p>
            <a:pPr algn="ctr"/>
            <a:r>
              <a:rPr lang="en-GB" sz="2800" dirty="0">
                <a:solidFill>
                  <a:schemeClr val="accent6">
                    <a:lumMod val="50000"/>
                  </a:schemeClr>
                </a:solidFill>
                <a:latin typeface="Century Gothic" panose="020B0502020202020204" pitchFamily="34" charset="0"/>
              </a:rPr>
              <a:t>Miss </a:t>
            </a:r>
            <a:r>
              <a:rPr lang="en-GB" sz="2800" dirty="0" err="1">
                <a:solidFill>
                  <a:schemeClr val="accent6">
                    <a:lumMod val="50000"/>
                  </a:schemeClr>
                </a:solidFill>
                <a:latin typeface="Century Gothic" panose="020B0502020202020204" pitchFamily="34" charset="0"/>
              </a:rPr>
              <a:t>Shally</a:t>
            </a:r>
            <a:endParaRPr lang="en-GB" sz="2800" dirty="0">
              <a:solidFill>
                <a:schemeClr val="accent6">
                  <a:lumMod val="50000"/>
                </a:schemeClr>
              </a:solidFill>
              <a:latin typeface="Century Gothic" panose="020B0502020202020204" pitchFamily="34" charset="0"/>
            </a:endParaRPr>
          </a:p>
        </p:txBody>
      </p:sp>
      <p:pic>
        <p:nvPicPr>
          <p:cNvPr id="1026" name="Picture 2" descr="What Does This Emoji Mean? Emoji Face and Smiley Meanings Explained">
            <a:extLst>
              <a:ext uri="{FF2B5EF4-FFF2-40B4-BE49-F238E27FC236}">
                <a16:creationId xmlns:a16="http://schemas.microsoft.com/office/drawing/2014/main" id="{95B4977E-8030-C13A-89DC-AF1801ABDA9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7512" r="52370" b="5520"/>
          <a:stretch/>
        </p:blipFill>
        <p:spPr bwMode="auto">
          <a:xfrm>
            <a:off x="3524269" y="4086298"/>
            <a:ext cx="1763548" cy="17550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Does This Emoji Mean? Emoji Face and Smiley Meanings Explained">
            <a:extLst>
              <a:ext uri="{FF2B5EF4-FFF2-40B4-BE49-F238E27FC236}">
                <a16:creationId xmlns:a16="http://schemas.microsoft.com/office/drawing/2014/main" id="{189F4F4F-876E-5354-D2B7-4FBAC9A2EE9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1082" t="7512" r="1854" b="7512"/>
          <a:stretch/>
        </p:blipFill>
        <p:spPr bwMode="auto">
          <a:xfrm>
            <a:off x="7221429" y="4148736"/>
            <a:ext cx="1785361" cy="1756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636697"/>
      </p:ext>
    </p:extLst>
  </p:cSld>
  <p:clrMapOvr>
    <a:masterClrMapping/>
  </p:clrMapOvr>
  <mc:AlternateContent xmlns:mc="http://schemas.openxmlformats.org/markup-compatibility/2006" xmlns:p14="http://schemas.microsoft.com/office/powerpoint/2010/main">
    <mc:Choice Requires="p14">
      <p:transition spd="slow" p14:dur="2000" advTm="17475"/>
    </mc:Choice>
    <mc:Fallback xmlns="">
      <p:transition spd="slow" advTm="1747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30367" t="29411" r="14316" b="12128"/>
          <a:stretch/>
        </p:blipFill>
        <p:spPr>
          <a:xfrm>
            <a:off x="0" y="0"/>
            <a:ext cx="12192000" cy="6858000"/>
          </a:xfrm>
          <a:prstGeom prst="rect">
            <a:avLst/>
          </a:prstGeom>
        </p:spPr>
      </p:pic>
    </p:spTree>
    <p:extLst>
      <p:ext uri="{BB962C8B-B14F-4D97-AF65-F5344CB8AC3E}">
        <p14:creationId xmlns:p14="http://schemas.microsoft.com/office/powerpoint/2010/main" val="3111497687"/>
      </p:ext>
    </p:extLst>
  </p:cSld>
  <p:clrMapOvr>
    <a:masterClrMapping/>
  </p:clrMapOvr>
  <mc:AlternateContent xmlns:mc="http://schemas.openxmlformats.org/markup-compatibility/2006" xmlns:p14="http://schemas.microsoft.com/office/powerpoint/2010/main">
    <mc:Choice Requires="p14">
      <p:transition spd="slow" p14:dur="2000" advTm="148244"/>
    </mc:Choice>
    <mc:Fallback xmlns="">
      <p:transition spd="slow" advTm="14824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20114" y="477250"/>
            <a:ext cx="10780294" cy="5903495"/>
          </a:xfrm>
          <a:prstGeom prst="rect">
            <a:avLst/>
          </a:prstGeom>
          <a:solidFill>
            <a:schemeClr val="bg1"/>
          </a:solidFill>
        </p:spPr>
        <p:txBody>
          <a:bodyPr wrap="square" rtlCol="0">
            <a:spAutoFit/>
          </a:bodyPr>
          <a:lstStyle/>
          <a:p>
            <a:endParaRPr lang="en-GB" dirty="0"/>
          </a:p>
        </p:txBody>
      </p:sp>
      <p:sp>
        <p:nvSpPr>
          <p:cNvPr id="8" name="Title 1">
            <a:extLst>
              <a:ext uri="{FF2B5EF4-FFF2-40B4-BE49-F238E27FC236}">
                <a16:creationId xmlns:a16="http://schemas.microsoft.com/office/drawing/2014/main" id="{FC3D8E88-EBCE-42D6-9906-7F748E20B975}"/>
              </a:ext>
            </a:extLst>
          </p:cNvPr>
          <p:cNvSpPr>
            <a:spLocks noGrp="1"/>
          </p:cNvSpPr>
          <p:nvPr>
            <p:ph type="title"/>
          </p:nvPr>
        </p:nvSpPr>
        <p:spPr>
          <a:xfrm>
            <a:off x="762000" y="477250"/>
            <a:ext cx="10667999" cy="1320800"/>
          </a:xfrm>
        </p:spPr>
        <p:txBody>
          <a:bodyPr>
            <a:normAutofit/>
          </a:bodyPr>
          <a:lstStyle/>
          <a:p>
            <a:pPr algn="ctr"/>
            <a:r>
              <a:rPr lang="en-GB" sz="3600" b="1" dirty="0">
                <a:solidFill>
                  <a:schemeClr val="accent6">
                    <a:lumMod val="50000"/>
                  </a:schemeClr>
                </a:solidFill>
                <a:latin typeface="Century Gothic" panose="020B0502020202020204" pitchFamily="34" charset="0"/>
              </a:rPr>
              <a:t>Communication, Reporting and Assessments</a:t>
            </a:r>
          </a:p>
        </p:txBody>
      </p:sp>
      <p:sp>
        <p:nvSpPr>
          <p:cNvPr id="5" name="Title 1">
            <a:extLst>
              <a:ext uri="{FF2B5EF4-FFF2-40B4-BE49-F238E27FC236}">
                <a16:creationId xmlns:a16="http://schemas.microsoft.com/office/drawing/2014/main" id="{6F00321D-EDA3-4B6E-B15C-B599868A5490}"/>
              </a:ext>
            </a:extLst>
          </p:cNvPr>
          <p:cNvSpPr txBox="1">
            <a:spLocks/>
          </p:cNvSpPr>
          <p:nvPr/>
        </p:nvSpPr>
        <p:spPr>
          <a:xfrm>
            <a:off x="762000" y="1531283"/>
            <a:ext cx="10738408" cy="4874627"/>
          </a:xfrm>
          <a:prstGeom prst="rect">
            <a:avLst/>
          </a:prstGeom>
        </p:spPr>
        <p:txBody>
          <a:bodyPr vert="horz" lIns="91440" tIns="45720" rIns="91440" bIns="45720" rtlCol="0" anchor="t">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n-GB" sz="2500" u="sng" dirty="0">
              <a:latin typeface="Twinkl Cursive Unlooped" panose="02000000000000000000" pitchFamily="2" charset="0"/>
            </a:endParaRPr>
          </a:p>
          <a:p>
            <a:pPr algn="ctr">
              <a:lnSpc>
                <a:spcPct val="100000"/>
              </a:lnSpc>
            </a:pPr>
            <a:endParaRPr lang="en-GB" sz="2500" u="sng" dirty="0">
              <a:latin typeface="Twinkl Cursive Unlooped" panose="02000000000000000000" pitchFamily="2" charset="0"/>
            </a:endParaRPr>
          </a:p>
          <a:p>
            <a:r>
              <a:rPr lang="en-GB" sz="2500" dirty="0">
                <a:latin typeface="Twinkl Cursive Unlooped" panose="02000000000000000000" pitchFamily="2" charset="0"/>
              </a:rPr>
              <a:t>Parents’ Consultation Evening – </a:t>
            </a:r>
          </a:p>
          <a:p>
            <a:endParaRPr lang="en-GB" sz="2500" dirty="0">
              <a:latin typeface="Twinkl Cursive Unlooped" panose="02000000000000000000" pitchFamily="2" charset="0"/>
            </a:endParaRPr>
          </a:p>
          <a:p>
            <a:pPr algn="ctr"/>
            <a:r>
              <a:rPr lang="en-GB" sz="2500" b="1" dirty="0">
                <a:latin typeface="Twinkl Cursive Unlooped" panose="02000000000000000000" pitchFamily="2" charset="0"/>
              </a:rPr>
              <a:t>Wednesday</a:t>
            </a:r>
            <a:r>
              <a:rPr lang="en-GB" sz="2500" dirty="0">
                <a:latin typeface="Twinkl Cursive Unlooped" panose="02000000000000000000" pitchFamily="2" charset="0"/>
              </a:rPr>
              <a:t> </a:t>
            </a:r>
            <a:r>
              <a:rPr lang="en-GB" sz="2800" b="1" dirty="0">
                <a:effectLst/>
                <a:latin typeface="Twinkl Cursive Unlooped" panose="02000000000000000000" pitchFamily="2" charset="0"/>
                <a:ea typeface="Calibri" panose="020F0502020204030204" pitchFamily="34" charset="0"/>
                <a:cs typeface="Times New Roman" panose="02020603050405020304" pitchFamily="18" charset="0"/>
              </a:rPr>
              <a:t>23</a:t>
            </a:r>
            <a:r>
              <a:rPr lang="en-GB" sz="2800" b="1" baseline="30000" dirty="0">
                <a:effectLst/>
                <a:latin typeface="Twinkl Cursive Unlooped" panose="02000000000000000000" pitchFamily="2" charset="0"/>
                <a:ea typeface="Calibri" panose="020F0502020204030204" pitchFamily="34" charset="0"/>
                <a:cs typeface="Times New Roman" panose="02020603050405020304" pitchFamily="18" charset="0"/>
              </a:rPr>
              <a:t>rd</a:t>
            </a:r>
            <a:r>
              <a:rPr lang="en-GB" sz="2800" b="1" dirty="0">
                <a:effectLst/>
                <a:latin typeface="Twinkl Cursive Unlooped" panose="02000000000000000000" pitchFamily="2" charset="0"/>
                <a:ea typeface="Calibri" panose="020F0502020204030204" pitchFamily="34" charset="0"/>
                <a:cs typeface="Times New Roman" panose="02020603050405020304" pitchFamily="18" charset="0"/>
              </a:rPr>
              <a:t> &amp; Thursday 24</a:t>
            </a:r>
            <a:r>
              <a:rPr lang="en-GB" sz="2800" b="1" baseline="30000" dirty="0">
                <a:effectLst/>
                <a:latin typeface="Twinkl Cursive Unlooped" panose="02000000000000000000" pitchFamily="2" charset="0"/>
                <a:ea typeface="Calibri" panose="020F0502020204030204" pitchFamily="34" charset="0"/>
                <a:cs typeface="Times New Roman" panose="02020603050405020304" pitchFamily="18" charset="0"/>
              </a:rPr>
              <a:t>th</a:t>
            </a:r>
            <a:r>
              <a:rPr lang="en-GB" sz="2800" b="1" dirty="0">
                <a:effectLst/>
                <a:latin typeface="Twinkl Cursive Unlooped" panose="02000000000000000000" pitchFamily="2" charset="0"/>
                <a:ea typeface="Calibri" panose="020F0502020204030204" pitchFamily="34" charset="0"/>
                <a:cs typeface="Times New Roman" panose="02020603050405020304" pitchFamily="18" charset="0"/>
              </a:rPr>
              <a:t> October. </a:t>
            </a:r>
            <a:endParaRPr lang="en-GB" sz="2500" dirty="0">
              <a:latin typeface="Twinkl Cursive Unlooped" panose="02000000000000000000" pitchFamily="2" charset="0"/>
            </a:endParaRPr>
          </a:p>
          <a:p>
            <a:endParaRPr lang="en-GB" sz="2500" dirty="0">
              <a:latin typeface="Twinkl Cursive Unlooped" panose="02000000000000000000" pitchFamily="2" charset="0"/>
            </a:endParaRPr>
          </a:p>
          <a:p>
            <a:r>
              <a:rPr lang="en-GB" sz="2500" dirty="0">
                <a:latin typeface="Twinkl Cursive Unlooped" panose="02000000000000000000" pitchFamily="2" charset="0"/>
              </a:rPr>
              <a:t>Please look out for details from the school office about booking appointments via School Cloud.</a:t>
            </a:r>
          </a:p>
          <a:p>
            <a:endParaRPr lang="en-GB" sz="2500" dirty="0">
              <a:latin typeface="Twinkl Cursive Unlooped" panose="02000000000000000000" pitchFamily="2" charset="0"/>
            </a:endParaRPr>
          </a:p>
          <a:p>
            <a:endParaRPr lang="en-GB" sz="2500" dirty="0">
              <a:latin typeface="Twinkl Cursive Unlooped" panose="02000000000000000000" pitchFamily="2" charset="0"/>
            </a:endParaRPr>
          </a:p>
          <a:p>
            <a:r>
              <a:rPr lang="en-GB" sz="2500" dirty="0">
                <a:latin typeface="Twinkl Cursive Unlooped" panose="02000000000000000000" pitchFamily="2" charset="0"/>
              </a:rPr>
              <a:t>- Informal communication (end of the school day, appointments made via the school office, newsletters, class web pages).</a:t>
            </a:r>
          </a:p>
          <a:p>
            <a:endParaRPr lang="en-GB" sz="2500" dirty="0">
              <a:latin typeface="Twinkl Cursive Unlooped" panose="02000000000000000000" pitchFamily="2" charset="0"/>
            </a:endParaRPr>
          </a:p>
          <a:p>
            <a:pPr marL="342900" indent="-342900">
              <a:buFontTx/>
              <a:buChar char="-"/>
            </a:pPr>
            <a:r>
              <a:rPr lang="en-GB" sz="2500" dirty="0">
                <a:latin typeface="Twinkl Cursive Unlooped" panose="02000000000000000000" pitchFamily="2" charset="0"/>
              </a:rPr>
              <a:t>Feedback Policy – How we’ll be giving your children feedback.</a:t>
            </a:r>
          </a:p>
          <a:p>
            <a:pPr marL="342900" indent="-342900">
              <a:buFontTx/>
              <a:buChar char="-"/>
            </a:pPr>
            <a:endParaRPr lang="en-GB" sz="2500" dirty="0">
              <a:latin typeface="Twinkl Cursive Unlooped" panose="02000000000000000000" pitchFamily="2" charset="0"/>
            </a:endParaRPr>
          </a:p>
          <a:p>
            <a:pPr marL="342900" indent="-342900">
              <a:buFontTx/>
              <a:buChar char="-"/>
            </a:pPr>
            <a:r>
              <a:rPr lang="en-GB" sz="2500" dirty="0">
                <a:latin typeface="Twinkl Cursive Unlooped" panose="02000000000000000000" pitchFamily="2" charset="0"/>
              </a:rPr>
              <a:t>Assessments – NFER tests in the autumn and summer term.</a:t>
            </a:r>
          </a:p>
          <a:p>
            <a:br>
              <a:rPr lang="en-US" sz="2700" dirty="0">
                <a:latin typeface="Twinkl Cursive Unlooped" panose="02000000000000000000" pitchFamily="2" charset="0"/>
                <a:cs typeface="+mj-ea"/>
              </a:rPr>
            </a:br>
            <a:br>
              <a:rPr lang="en-US" dirty="0">
                <a:latin typeface="Twinkl Cursive Unlooped" panose="02000000000000000000" pitchFamily="2" charset="0"/>
                <a:cs typeface="+mj-ea"/>
              </a:rPr>
            </a:br>
            <a:endParaRPr lang="en-GB" sz="2800" dirty="0">
              <a:latin typeface="Twinkl Cursive Unlooped" panose="02000000000000000000" pitchFamily="2" charset="0"/>
            </a:endParaRPr>
          </a:p>
        </p:txBody>
      </p:sp>
    </p:spTree>
    <p:extLst>
      <p:ext uri="{BB962C8B-B14F-4D97-AF65-F5344CB8AC3E}">
        <p14:creationId xmlns:p14="http://schemas.microsoft.com/office/powerpoint/2010/main" val="3162484448"/>
      </p:ext>
    </p:extLst>
  </p:cSld>
  <p:clrMapOvr>
    <a:masterClrMapping/>
  </p:clrMapOvr>
  <mc:AlternateContent xmlns:mc="http://schemas.openxmlformats.org/markup-compatibility/2006" xmlns:p14="http://schemas.microsoft.com/office/powerpoint/2010/main">
    <mc:Choice Requires="p14">
      <p:transition spd="slow" p14:dur="2000" advTm="148244"/>
    </mc:Choice>
    <mc:Fallback xmlns="">
      <p:transition spd="slow" advTm="14824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512296" y="394445"/>
            <a:ext cx="11167404" cy="6148633"/>
          </a:xfrm>
          <a:prstGeom prst="rect">
            <a:avLst/>
          </a:prstGeom>
          <a:solidFill>
            <a:schemeClr val="bg1"/>
          </a:solidFill>
        </p:spPr>
        <p:txBody>
          <a:bodyPr wrap="square" rtlCol="0">
            <a:spAutoFit/>
          </a:bodyPr>
          <a:lstStyle/>
          <a:p>
            <a:endParaRPr lang="en-GB" dirty="0"/>
          </a:p>
        </p:txBody>
      </p:sp>
      <p:sp>
        <p:nvSpPr>
          <p:cNvPr id="8" name="Title 1">
            <a:extLst>
              <a:ext uri="{FF2B5EF4-FFF2-40B4-BE49-F238E27FC236}">
                <a16:creationId xmlns:a16="http://schemas.microsoft.com/office/drawing/2014/main" id="{FC3D8E88-EBCE-42D6-9906-7F748E20B975}"/>
              </a:ext>
            </a:extLst>
          </p:cNvPr>
          <p:cNvSpPr>
            <a:spLocks noGrp="1"/>
          </p:cNvSpPr>
          <p:nvPr>
            <p:ph type="title"/>
          </p:nvPr>
        </p:nvSpPr>
        <p:spPr>
          <a:xfrm>
            <a:off x="761999" y="322372"/>
            <a:ext cx="10667999" cy="1320800"/>
          </a:xfrm>
        </p:spPr>
        <p:txBody>
          <a:bodyPr>
            <a:normAutofit/>
          </a:bodyPr>
          <a:lstStyle/>
          <a:p>
            <a:r>
              <a:rPr lang="en-GB" sz="3600" b="1" dirty="0">
                <a:solidFill>
                  <a:schemeClr val="accent6">
                    <a:lumMod val="50000"/>
                  </a:schemeClr>
                </a:solidFill>
                <a:latin typeface="Century Gothic" panose="020B0502020202020204" pitchFamily="34" charset="0"/>
              </a:rPr>
              <a:t>Advent 1 Curriculum Overview</a:t>
            </a:r>
          </a:p>
        </p:txBody>
      </p:sp>
      <p:sp>
        <p:nvSpPr>
          <p:cNvPr id="7" name="TextBox 6">
            <a:extLst>
              <a:ext uri="{FF2B5EF4-FFF2-40B4-BE49-F238E27FC236}">
                <a16:creationId xmlns:a16="http://schemas.microsoft.com/office/drawing/2014/main" id="{11549FFD-2472-4BBE-A8CD-801BAA4F2FF9}"/>
              </a:ext>
            </a:extLst>
          </p:cNvPr>
          <p:cNvSpPr txBox="1"/>
          <p:nvPr/>
        </p:nvSpPr>
        <p:spPr>
          <a:xfrm>
            <a:off x="5049349" y="2168530"/>
            <a:ext cx="2968052" cy="1631216"/>
          </a:xfrm>
          <a:prstGeom prst="rect">
            <a:avLst/>
          </a:prstGeom>
          <a:solidFill>
            <a:srgbClr val="00B050"/>
          </a:solidFill>
          <a:ln>
            <a:solidFill>
              <a:schemeClr val="tx1"/>
            </a:solidFill>
          </a:ln>
        </p:spPr>
        <p:txBody>
          <a:bodyPr wrap="square" rtlCol="0">
            <a:spAutoFit/>
          </a:bodyPr>
          <a:lstStyle/>
          <a:p>
            <a:pPr algn="ctr"/>
            <a:r>
              <a:rPr lang="en-GB" sz="2800" dirty="0">
                <a:latin typeface="Kristen ITC" panose="03050502040202030202" pitchFamily="66" charset="0"/>
              </a:rPr>
              <a:t>History</a:t>
            </a:r>
          </a:p>
          <a:p>
            <a:pPr algn="ctr"/>
            <a:r>
              <a:rPr lang="en-GB" sz="2400" dirty="0">
                <a:latin typeface="Kristen ITC" panose="03050502040202030202" pitchFamily="66" charset="0"/>
              </a:rPr>
              <a:t>Local history: why is local history important?</a:t>
            </a:r>
          </a:p>
        </p:txBody>
      </p:sp>
      <p:sp>
        <p:nvSpPr>
          <p:cNvPr id="9" name="TextBox 8">
            <a:extLst>
              <a:ext uri="{FF2B5EF4-FFF2-40B4-BE49-F238E27FC236}">
                <a16:creationId xmlns:a16="http://schemas.microsoft.com/office/drawing/2014/main" id="{682E54F9-3497-4537-B20F-D9119C379571}"/>
              </a:ext>
            </a:extLst>
          </p:cNvPr>
          <p:cNvSpPr txBox="1"/>
          <p:nvPr/>
        </p:nvSpPr>
        <p:spPr>
          <a:xfrm>
            <a:off x="8311923" y="1560747"/>
            <a:ext cx="2968052" cy="1384995"/>
          </a:xfrm>
          <a:prstGeom prst="rect">
            <a:avLst/>
          </a:prstGeom>
          <a:solidFill>
            <a:srgbClr val="00B0F0"/>
          </a:solidFill>
          <a:ln>
            <a:solidFill>
              <a:schemeClr val="tx1"/>
            </a:solidFill>
          </a:ln>
        </p:spPr>
        <p:txBody>
          <a:bodyPr wrap="square" rtlCol="0">
            <a:spAutoFit/>
          </a:bodyPr>
          <a:lstStyle/>
          <a:p>
            <a:pPr algn="ctr"/>
            <a:r>
              <a:rPr lang="en-GB" sz="2800" dirty="0">
                <a:latin typeface="Kristen ITC" panose="03050502040202030202" pitchFamily="66" charset="0"/>
              </a:rPr>
              <a:t>Art</a:t>
            </a:r>
          </a:p>
          <a:p>
            <a:pPr algn="ctr"/>
            <a:r>
              <a:rPr lang="en-GB" sz="2800" dirty="0">
                <a:latin typeface="Kristen ITC" panose="03050502040202030202" pitchFamily="66" charset="0"/>
              </a:rPr>
              <a:t>Joseph Wright of Derby</a:t>
            </a:r>
          </a:p>
        </p:txBody>
      </p:sp>
      <p:sp>
        <p:nvSpPr>
          <p:cNvPr id="12" name="TextBox 11">
            <a:extLst>
              <a:ext uri="{FF2B5EF4-FFF2-40B4-BE49-F238E27FC236}">
                <a16:creationId xmlns:a16="http://schemas.microsoft.com/office/drawing/2014/main" id="{CC34350B-2F0E-4F3A-8C68-FBB58FC8E0D8}"/>
              </a:ext>
            </a:extLst>
          </p:cNvPr>
          <p:cNvSpPr txBox="1"/>
          <p:nvPr/>
        </p:nvSpPr>
        <p:spPr>
          <a:xfrm>
            <a:off x="8311923" y="3153990"/>
            <a:ext cx="2968052" cy="892552"/>
          </a:xfrm>
          <a:prstGeom prst="rect">
            <a:avLst/>
          </a:prstGeom>
          <a:solidFill>
            <a:srgbClr val="FF0066"/>
          </a:solidFill>
          <a:ln>
            <a:solidFill>
              <a:schemeClr val="tx1"/>
            </a:solidFill>
          </a:ln>
        </p:spPr>
        <p:txBody>
          <a:bodyPr wrap="square" rtlCol="0">
            <a:spAutoFit/>
          </a:bodyPr>
          <a:lstStyle/>
          <a:p>
            <a:pPr algn="ctr"/>
            <a:r>
              <a:rPr lang="en-GB" sz="2800" dirty="0">
                <a:latin typeface="Kristen ITC" panose="03050502040202030202" pitchFamily="66" charset="0"/>
              </a:rPr>
              <a:t>Computing</a:t>
            </a:r>
          </a:p>
          <a:p>
            <a:pPr algn="ctr"/>
            <a:r>
              <a:rPr lang="en-GB" sz="2400" dirty="0">
                <a:latin typeface="Kristen ITC" panose="03050502040202030202" pitchFamily="66" charset="0"/>
              </a:rPr>
              <a:t>Digital Literacy</a:t>
            </a:r>
          </a:p>
        </p:txBody>
      </p:sp>
      <p:sp>
        <p:nvSpPr>
          <p:cNvPr id="13" name="TextBox 12">
            <a:extLst>
              <a:ext uri="{FF2B5EF4-FFF2-40B4-BE49-F238E27FC236}">
                <a16:creationId xmlns:a16="http://schemas.microsoft.com/office/drawing/2014/main" id="{064D2EC0-1AD6-43F0-A3CE-62984209A6B6}"/>
              </a:ext>
            </a:extLst>
          </p:cNvPr>
          <p:cNvSpPr txBox="1"/>
          <p:nvPr/>
        </p:nvSpPr>
        <p:spPr>
          <a:xfrm>
            <a:off x="912619" y="5569714"/>
            <a:ext cx="3810004" cy="830997"/>
          </a:xfrm>
          <a:prstGeom prst="rect">
            <a:avLst/>
          </a:prstGeom>
          <a:solidFill>
            <a:srgbClr val="FFC000"/>
          </a:solidFill>
          <a:ln>
            <a:solidFill>
              <a:schemeClr val="tx1"/>
            </a:solidFill>
          </a:ln>
        </p:spPr>
        <p:txBody>
          <a:bodyPr wrap="square" rtlCol="0">
            <a:spAutoFit/>
          </a:bodyPr>
          <a:lstStyle/>
          <a:p>
            <a:pPr algn="ctr"/>
            <a:r>
              <a:rPr lang="en-GB" sz="2800" dirty="0">
                <a:latin typeface="Kristen ITC" panose="03050502040202030202" pitchFamily="66" charset="0"/>
              </a:rPr>
              <a:t>PE</a:t>
            </a:r>
          </a:p>
          <a:p>
            <a:pPr algn="ctr"/>
            <a:r>
              <a:rPr lang="en-GB" sz="2000" dirty="0">
                <a:latin typeface="Kristen ITC" panose="03050502040202030202" pitchFamily="66" charset="0"/>
              </a:rPr>
              <a:t>Net and wall &amp; gymnastics.</a:t>
            </a:r>
          </a:p>
        </p:txBody>
      </p:sp>
      <p:sp>
        <p:nvSpPr>
          <p:cNvPr id="14" name="TextBox 13">
            <a:extLst>
              <a:ext uri="{FF2B5EF4-FFF2-40B4-BE49-F238E27FC236}">
                <a16:creationId xmlns:a16="http://schemas.microsoft.com/office/drawing/2014/main" id="{5263468D-7064-49DA-93C0-0A29BDB7F079}"/>
              </a:ext>
            </a:extLst>
          </p:cNvPr>
          <p:cNvSpPr txBox="1"/>
          <p:nvPr/>
        </p:nvSpPr>
        <p:spPr>
          <a:xfrm>
            <a:off x="5041298" y="5294035"/>
            <a:ext cx="2968052" cy="1138773"/>
          </a:xfrm>
          <a:prstGeom prst="rect">
            <a:avLst/>
          </a:prstGeom>
          <a:solidFill>
            <a:srgbClr val="CC66FF"/>
          </a:solidFill>
          <a:ln>
            <a:solidFill>
              <a:schemeClr val="tx1"/>
            </a:solidFill>
          </a:ln>
        </p:spPr>
        <p:txBody>
          <a:bodyPr wrap="square" rtlCol="0">
            <a:spAutoFit/>
          </a:bodyPr>
          <a:lstStyle/>
          <a:p>
            <a:pPr algn="ctr"/>
            <a:r>
              <a:rPr lang="en-GB" sz="2800" dirty="0">
                <a:latin typeface="Kristen ITC" panose="03050502040202030202" pitchFamily="66" charset="0"/>
              </a:rPr>
              <a:t>Music</a:t>
            </a:r>
          </a:p>
          <a:p>
            <a:pPr algn="ctr"/>
            <a:r>
              <a:rPr lang="en-GB" sz="2000" dirty="0">
                <a:latin typeface="Kristen ITC" panose="03050502040202030202" pitchFamily="66" charset="0"/>
              </a:rPr>
              <a:t>Singing and learning to play the recorder.</a:t>
            </a:r>
          </a:p>
        </p:txBody>
      </p:sp>
      <p:sp>
        <p:nvSpPr>
          <p:cNvPr id="5" name="TextBox 4">
            <a:extLst>
              <a:ext uri="{FF2B5EF4-FFF2-40B4-BE49-F238E27FC236}">
                <a16:creationId xmlns:a16="http://schemas.microsoft.com/office/drawing/2014/main" id="{B228FC34-59E1-46B4-BC98-65DF979399FC}"/>
              </a:ext>
            </a:extLst>
          </p:cNvPr>
          <p:cNvSpPr txBox="1"/>
          <p:nvPr/>
        </p:nvSpPr>
        <p:spPr>
          <a:xfrm>
            <a:off x="5049349" y="1236600"/>
            <a:ext cx="2968052" cy="830997"/>
          </a:xfrm>
          <a:prstGeom prst="rect">
            <a:avLst/>
          </a:prstGeom>
          <a:solidFill>
            <a:srgbClr val="FFFF00"/>
          </a:solidFill>
          <a:ln>
            <a:solidFill>
              <a:schemeClr val="tx1"/>
            </a:solidFill>
          </a:ln>
        </p:spPr>
        <p:txBody>
          <a:bodyPr wrap="square" rtlCol="0">
            <a:spAutoFit/>
          </a:bodyPr>
          <a:lstStyle/>
          <a:p>
            <a:pPr algn="ctr"/>
            <a:r>
              <a:rPr lang="en-GB" sz="2800" dirty="0">
                <a:latin typeface="Kristen ITC" panose="03050502040202030202" pitchFamily="66" charset="0"/>
              </a:rPr>
              <a:t>Science</a:t>
            </a:r>
          </a:p>
          <a:p>
            <a:pPr algn="ctr"/>
            <a:r>
              <a:rPr lang="en-GB" sz="2000" dirty="0">
                <a:latin typeface="Kristen ITC" panose="03050502040202030202" pitchFamily="66" charset="0"/>
              </a:rPr>
              <a:t>Forces and magnets.</a:t>
            </a:r>
          </a:p>
        </p:txBody>
      </p:sp>
      <p:sp>
        <p:nvSpPr>
          <p:cNvPr id="18" name="TextBox 17">
            <a:extLst>
              <a:ext uri="{FF2B5EF4-FFF2-40B4-BE49-F238E27FC236}">
                <a16:creationId xmlns:a16="http://schemas.microsoft.com/office/drawing/2014/main" id="{82A702BD-28BE-4971-8D24-E2829B07DD04}"/>
              </a:ext>
            </a:extLst>
          </p:cNvPr>
          <p:cNvSpPr txBox="1"/>
          <p:nvPr/>
        </p:nvSpPr>
        <p:spPr>
          <a:xfrm>
            <a:off x="928721" y="1307374"/>
            <a:ext cx="3826106" cy="1077218"/>
          </a:xfrm>
          <a:prstGeom prst="rect">
            <a:avLst/>
          </a:prstGeom>
          <a:solidFill>
            <a:srgbClr val="7030A0"/>
          </a:solidFill>
          <a:ln>
            <a:solidFill>
              <a:schemeClr val="tx1"/>
            </a:solidFill>
          </a:ln>
        </p:spPr>
        <p:txBody>
          <a:bodyPr wrap="square" rtlCol="0">
            <a:spAutoFit/>
          </a:bodyPr>
          <a:lstStyle/>
          <a:p>
            <a:pPr algn="ctr"/>
            <a:r>
              <a:rPr lang="en-GB" sz="2800" dirty="0">
                <a:latin typeface="Kristen ITC" panose="03050502040202030202" pitchFamily="66" charset="0"/>
              </a:rPr>
              <a:t>RE</a:t>
            </a:r>
          </a:p>
          <a:p>
            <a:pPr algn="ctr"/>
            <a:r>
              <a:rPr lang="en-GB" dirty="0">
                <a:latin typeface="Kristen ITC" panose="03050502040202030202" pitchFamily="66" charset="0"/>
              </a:rPr>
              <a:t>Homes and Promises made at Baptism.</a:t>
            </a:r>
          </a:p>
        </p:txBody>
      </p:sp>
      <p:sp>
        <p:nvSpPr>
          <p:cNvPr id="19" name="TextBox 18">
            <a:extLst>
              <a:ext uri="{FF2B5EF4-FFF2-40B4-BE49-F238E27FC236}">
                <a16:creationId xmlns:a16="http://schemas.microsoft.com/office/drawing/2014/main" id="{AE6A2A35-B095-47C1-8AE9-7802ADBECFD1}"/>
              </a:ext>
            </a:extLst>
          </p:cNvPr>
          <p:cNvSpPr txBox="1"/>
          <p:nvPr/>
        </p:nvSpPr>
        <p:spPr>
          <a:xfrm>
            <a:off x="928721" y="2539472"/>
            <a:ext cx="3826106" cy="1138773"/>
          </a:xfrm>
          <a:prstGeom prst="rect">
            <a:avLst/>
          </a:prstGeom>
          <a:solidFill>
            <a:srgbClr val="00B0F0"/>
          </a:solidFill>
          <a:ln>
            <a:solidFill>
              <a:schemeClr val="tx1"/>
            </a:solidFill>
          </a:ln>
        </p:spPr>
        <p:txBody>
          <a:bodyPr wrap="square" rtlCol="0">
            <a:spAutoFit/>
          </a:bodyPr>
          <a:lstStyle/>
          <a:p>
            <a:pPr algn="ctr"/>
            <a:r>
              <a:rPr lang="en-GB" sz="2800" dirty="0">
                <a:latin typeface="Kristen ITC" panose="03050502040202030202" pitchFamily="66" charset="0"/>
              </a:rPr>
              <a:t>English</a:t>
            </a:r>
          </a:p>
          <a:p>
            <a:pPr algn="ctr"/>
            <a:r>
              <a:rPr lang="en-GB" sz="2000" dirty="0">
                <a:latin typeface="Kristen ITC" panose="03050502040202030202" pitchFamily="66" charset="0"/>
              </a:rPr>
              <a:t>List poetry and traditional tales.</a:t>
            </a:r>
          </a:p>
        </p:txBody>
      </p:sp>
      <p:sp>
        <p:nvSpPr>
          <p:cNvPr id="20" name="TextBox 19">
            <a:extLst>
              <a:ext uri="{FF2B5EF4-FFF2-40B4-BE49-F238E27FC236}">
                <a16:creationId xmlns:a16="http://schemas.microsoft.com/office/drawing/2014/main" id="{DDD3C9E2-8164-4FC4-B255-CE86DAA35CBE}"/>
              </a:ext>
            </a:extLst>
          </p:cNvPr>
          <p:cNvSpPr txBox="1"/>
          <p:nvPr/>
        </p:nvSpPr>
        <p:spPr>
          <a:xfrm>
            <a:off x="896517" y="3799746"/>
            <a:ext cx="3826106" cy="1631216"/>
          </a:xfrm>
          <a:prstGeom prst="rect">
            <a:avLst/>
          </a:prstGeom>
          <a:solidFill>
            <a:srgbClr val="FF6600"/>
          </a:solidFill>
          <a:ln>
            <a:solidFill>
              <a:schemeClr val="tx1"/>
            </a:solidFill>
          </a:ln>
        </p:spPr>
        <p:txBody>
          <a:bodyPr wrap="square" rtlCol="0">
            <a:spAutoFit/>
          </a:bodyPr>
          <a:lstStyle/>
          <a:p>
            <a:pPr algn="ctr"/>
            <a:r>
              <a:rPr lang="en-GB" sz="2800" dirty="0">
                <a:latin typeface="Kristen ITC" panose="03050502040202030202" pitchFamily="66" charset="0"/>
              </a:rPr>
              <a:t>Mathematics</a:t>
            </a:r>
          </a:p>
          <a:p>
            <a:pPr algn="ctr"/>
            <a:r>
              <a:rPr lang="en-GB" dirty="0">
                <a:latin typeface="Kristen ITC" panose="03050502040202030202" pitchFamily="66" charset="0"/>
              </a:rPr>
              <a:t>Daily arithmetic </a:t>
            </a:r>
          </a:p>
          <a:p>
            <a:pPr algn="ctr"/>
            <a:r>
              <a:rPr lang="en-GB" dirty="0">
                <a:latin typeface="Kristen ITC" panose="03050502040202030202" pitchFamily="66" charset="0"/>
              </a:rPr>
              <a:t>Power Maths: Place Value within 1000</a:t>
            </a:r>
          </a:p>
          <a:p>
            <a:pPr algn="ctr"/>
            <a:r>
              <a:rPr lang="en-GB" dirty="0">
                <a:latin typeface="Kristen ITC" panose="03050502040202030202" pitchFamily="66" charset="0"/>
              </a:rPr>
              <a:t>Addition and Subtraction</a:t>
            </a:r>
          </a:p>
        </p:txBody>
      </p:sp>
      <p:sp>
        <p:nvSpPr>
          <p:cNvPr id="17" name="TextBox 16">
            <a:extLst>
              <a:ext uri="{FF2B5EF4-FFF2-40B4-BE49-F238E27FC236}">
                <a16:creationId xmlns:a16="http://schemas.microsoft.com/office/drawing/2014/main" id="{5263468D-7064-49DA-93C0-0A29BDB7F079}"/>
              </a:ext>
            </a:extLst>
          </p:cNvPr>
          <p:cNvSpPr txBox="1"/>
          <p:nvPr/>
        </p:nvSpPr>
        <p:spPr>
          <a:xfrm>
            <a:off x="8279719" y="5355590"/>
            <a:ext cx="2968052" cy="1077218"/>
          </a:xfrm>
          <a:prstGeom prst="rect">
            <a:avLst/>
          </a:prstGeom>
          <a:solidFill>
            <a:srgbClr val="92D050"/>
          </a:solidFill>
          <a:ln>
            <a:solidFill>
              <a:schemeClr val="tx1"/>
            </a:solidFill>
          </a:ln>
        </p:spPr>
        <p:txBody>
          <a:bodyPr wrap="square" rtlCol="0">
            <a:spAutoFit/>
          </a:bodyPr>
          <a:lstStyle/>
          <a:p>
            <a:pPr algn="ctr"/>
            <a:r>
              <a:rPr lang="en-GB" sz="2800" dirty="0">
                <a:latin typeface="Kristen ITC" panose="03050502040202030202" pitchFamily="66" charset="0"/>
              </a:rPr>
              <a:t>RSHE</a:t>
            </a:r>
          </a:p>
          <a:p>
            <a:pPr algn="ctr"/>
            <a:r>
              <a:rPr lang="en-GB" dirty="0">
                <a:latin typeface="Kristen ITC" panose="03050502040202030202" pitchFamily="66" charset="0"/>
              </a:rPr>
              <a:t>Class rules and British values.</a:t>
            </a:r>
          </a:p>
        </p:txBody>
      </p:sp>
      <p:sp>
        <p:nvSpPr>
          <p:cNvPr id="21" name="TextBox 20">
            <a:extLst>
              <a:ext uri="{FF2B5EF4-FFF2-40B4-BE49-F238E27FC236}">
                <a16:creationId xmlns:a16="http://schemas.microsoft.com/office/drawing/2014/main" id="{064D2EC0-1AD6-43F0-A3CE-62984209A6B6}"/>
              </a:ext>
            </a:extLst>
          </p:cNvPr>
          <p:cNvSpPr txBox="1"/>
          <p:nvPr/>
        </p:nvSpPr>
        <p:spPr>
          <a:xfrm>
            <a:off x="5049349" y="3898353"/>
            <a:ext cx="2951950" cy="1261884"/>
          </a:xfrm>
          <a:prstGeom prst="rect">
            <a:avLst/>
          </a:prstGeom>
          <a:solidFill>
            <a:srgbClr val="FF0000"/>
          </a:solidFill>
          <a:ln>
            <a:solidFill>
              <a:schemeClr val="tx1"/>
            </a:solidFill>
          </a:ln>
        </p:spPr>
        <p:txBody>
          <a:bodyPr wrap="square" rtlCol="0">
            <a:spAutoFit/>
          </a:bodyPr>
          <a:lstStyle/>
          <a:p>
            <a:pPr algn="ctr"/>
            <a:r>
              <a:rPr lang="en-GB" sz="2800" dirty="0">
                <a:latin typeface="Kristen ITC" panose="03050502040202030202" pitchFamily="66" charset="0"/>
              </a:rPr>
              <a:t>Geography</a:t>
            </a:r>
          </a:p>
          <a:p>
            <a:pPr algn="ctr"/>
            <a:r>
              <a:rPr lang="en-GB" sz="2400" dirty="0">
                <a:latin typeface="Kristen ITC" panose="03050502040202030202" pitchFamily="66" charset="0"/>
              </a:rPr>
              <a:t>Describing maps of the world.</a:t>
            </a:r>
          </a:p>
        </p:txBody>
      </p:sp>
      <p:sp>
        <p:nvSpPr>
          <p:cNvPr id="16" name="TextBox 15">
            <a:extLst>
              <a:ext uri="{FF2B5EF4-FFF2-40B4-BE49-F238E27FC236}">
                <a16:creationId xmlns:a16="http://schemas.microsoft.com/office/drawing/2014/main" id="{CC34350B-2F0E-4F3A-8C68-FBB58FC8E0D8}"/>
              </a:ext>
            </a:extLst>
          </p:cNvPr>
          <p:cNvSpPr txBox="1"/>
          <p:nvPr/>
        </p:nvSpPr>
        <p:spPr>
          <a:xfrm>
            <a:off x="8311923" y="4254790"/>
            <a:ext cx="2968052" cy="892552"/>
          </a:xfrm>
          <a:prstGeom prst="rect">
            <a:avLst/>
          </a:prstGeom>
          <a:solidFill>
            <a:srgbClr val="7030A0"/>
          </a:solidFill>
          <a:ln>
            <a:solidFill>
              <a:schemeClr val="tx1"/>
            </a:solidFill>
          </a:ln>
        </p:spPr>
        <p:txBody>
          <a:bodyPr wrap="square" rtlCol="0">
            <a:spAutoFit/>
          </a:bodyPr>
          <a:lstStyle/>
          <a:p>
            <a:pPr algn="ctr"/>
            <a:r>
              <a:rPr lang="en-GB" sz="2800" dirty="0">
                <a:latin typeface="Kristen ITC" panose="03050502040202030202" pitchFamily="66" charset="0"/>
              </a:rPr>
              <a:t>Spanish</a:t>
            </a:r>
          </a:p>
          <a:p>
            <a:pPr algn="ctr"/>
            <a:r>
              <a:rPr lang="en-GB" sz="2400" dirty="0">
                <a:latin typeface="Kristen ITC" panose="03050502040202030202" pitchFamily="66" charset="0"/>
              </a:rPr>
              <a:t>Phonetics.</a:t>
            </a:r>
          </a:p>
        </p:txBody>
      </p:sp>
    </p:spTree>
    <p:extLst>
      <p:ext uri="{BB962C8B-B14F-4D97-AF65-F5344CB8AC3E}">
        <p14:creationId xmlns:p14="http://schemas.microsoft.com/office/powerpoint/2010/main" val="1725203565"/>
      </p:ext>
    </p:extLst>
  </p:cSld>
  <p:clrMapOvr>
    <a:masterClrMapping/>
  </p:clrMapOvr>
  <mc:AlternateContent xmlns:mc="http://schemas.openxmlformats.org/markup-compatibility/2006" xmlns:p14="http://schemas.microsoft.com/office/powerpoint/2010/main">
    <mc:Choice Requires="p14">
      <p:transition spd="slow" p14:dur="2000" advTm="257629"/>
    </mc:Choice>
    <mc:Fallback xmlns="">
      <p:transition spd="slow" advTm="25762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61999" y="477249"/>
            <a:ext cx="10780294" cy="5903495"/>
          </a:xfrm>
          <a:prstGeom prst="rect">
            <a:avLst/>
          </a:prstGeom>
          <a:solidFill>
            <a:schemeClr val="bg1"/>
          </a:solidFill>
        </p:spPr>
        <p:txBody>
          <a:bodyPr wrap="square" rtlCol="0">
            <a:spAutoFit/>
          </a:bodyPr>
          <a:lstStyle/>
          <a:p>
            <a:endParaRPr lang="en-GB" dirty="0"/>
          </a:p>
        </p:txBody>
      </p:sp>
      <p:sp>
        <p:nvSpPr>
          <p:cNvPr id="13" name="TextBox 12">
            <a:extLst>
              <a:ext uri="{FF2B5EF4-FFF2-40B4-BE49-F238E27FC236}">
                <a16:creationId xmlns:a16="http://schemas.microsoft.com/office/drawing/2014/main" id="{064D2EC0-1AD6-43F0-A3CE-62984209A6B6}"/>
              </a:ext>
            </a:extLst>
          </p:cNvPr>
          <p:cNvSpPr txBox="1"/>
          <p:nvPr/>
        </p:nvSpPr>
        <p:spPr>
          <a:xfrm>
            <a:off x="4879221" y="3858429"/>
            <a:ext cx="2968052" cy="830997"/>
          </a:xfrm>
          <a:prstGeom prst="rect">
            <a:avLst/>
          </a:prstGeom>
          <a:solidFill>
            <a:schemeClr val="accent2">
              <a:lumMod val="75000"/>
            </a:schemeClr>
          </a:solidFill>
          <a:ln>
            <a:solidFill>
              <a:schemeClr val="tx1"/>
            </a:solidFill>
          </a:ln>
        </p:spPr>
        <p:txBody>
          <a:bodyPr wrap="square" rtlCol="0">
            <a:spAutoFit/>
          </a:bodyPr>
          <a:lstStyle/>
          <a:p>
            <a:pPr algn="ctr"/>
            <a:r>
              <a:rPr lang="en-GB" sz="2800" dirty="0">
                <a:latin typeface="Kristen ITC" panose="03050502040202030202" pitchFamily="66" charset="0"/>
              </a:rPr>
              <a:t>PE</a:t>
            </a:r>
          </a:p>
          <a:p>
            <a:pPr algn="ctr"/>
            <a:r>
              <a:rPr lang="en-GB" sz="2000" dirty="0">
                <a:latin typeface="Kristen ITC" panose="03050502040202030202" pitchFamily="66" charset="0"/>
              </a:rPr>
              <a:t>Basketball and dance.</a:t>
            </a:r>
          </a:p>
        </p:txBody>
      </p:sp>
      <p:sp>
        <p:nvSpPr>
          <p:cNvPr id="8" name="Title 1">
            <a:extLst>
              <a:ext uri="{FF2B5EF4-FFF2-40B4-BE49-F238E27FC236}">
                <a16:creationId xmlns:a16="http://schemas.microsoft.com/office/drawing/2014/main" id="{FC3D8E88-EBCE-42D6-9906-7F748E20B975}"/>
              </a:ext>
            </a:extLst>
          </p:cNvPr>
          <p:cNvSpPr>
            <a:spLocks noGrp="1"/>
          </p:cNvSpPr>
          <p:nvPr>
            <p:ph type="title"/>
          </p:nvPr>
        </p:nvSpPr>
        <p:spPr>
          <a:xfrm>
            <a:off x="761999" y="322372"/>
            <a:ext cx="10667999" cy="1320800"/>
          </a:xfrm>
        </p:spPr>
        <p:txBody>
          <a:bodyPr>
            <a:normAutofit/>
          </a:bodyPr>
          <a:lstStyle/>
          <a:p>
            <a:r>
              <a:rPr lang="en-GB" sz="3600" b="1" dirty="0">
                <a:solidFill>
                  <a:schemeClr val="accent6">
                    <a:lumMod val="50000"/>
                  </a:schemeClr>
                </a:solidFill>
                <a:latin typeface="Century Gothic" panose="020B0502020202020204" pitchFamily="34" charset="0"/>
              </a:rPr>
              <a:t>Advent 2 Curriculum Overview</a:t>
            </a:r>
          </a:p>
        </p:txBody>
      </p:sp>
      <p:sp>
        <p:nvSpPr>
          <p:cNvPr id="11" name="TextBox 10">
            <a:extLst>
              <a:ext uri="{FF2B5EF4-FFF2-40B4-BE49-F238E27FC236}">
                <a16:creationId xmlns:a16="http://schemas.microsoft.com/office/drawing/2014/main" id="{E5E1F934-762B-494D-BF05-C26232953950}"/>
              </a:ext>
            </a:extLst>
          </p:cNvPr>
          <p:cNvSpPr txBox="1"/>
          <p:nvPr/>
        </p:nvSpPr>
        <p:spPr>
          <a:xfrm>
            <a:off x="4921172" y="1893051"/>
            <a:ext cx="2968052" cy="800219"/>
          </a:xfrm>
          <a:prstGeom prst="rect">
            <a:avLst/>
          </a:prstGeom>
          <a:solidFill>
            <a:srgbClr val="00B050"/>
          </a:solidFill>
          <a:ln>
            <a:solidFill>
              <a:schemeClr val="tx1"/>
            </a:solidFill>
          </a:ln>
        </p:spPr>
        <p:txBody>
          <a:bodyPr wrap="square" rtlCol="0">
            <a:spAutoFit/>
          </a:bodyPr>
          <a:lstStyle/>
          <a:p>
            <a:pPr algn="ctr"/>
            <a:r>
              <a:rPr lang="en-GB" sz="2800" dirty="0">
                <a:latin typeface="Kristen ITC" panose="03050502040202030202" pitchFamily="66" charset="0"/>
              </a:rPr>
              <a:t>DT</a:t>
            </a:r>
          </a:p>
          <a:p>
            <a:pPr algn="ctr"/>
            <a:r>
              <a:rPr lang="en-GB" dirty="0">
                <a:latin typeface="Kristen ITC" panose="03050502040202030202" pitchFamily="66" charset="0"/>
              </a:rPr>
              <a:t>Bridges</a:t>
            </a:r>
          </a:p>
        </p:txBody>
      </p:sp>
      <p:sp>
        <p:nvSpPr>
          <p:cNvPr id="12" name="TextBox 11">
            <a:extLst>
              <a:ext uri="{FF2B5EF4-FFF2-40B4-BE49-F238E27FC236}">
                <a16:creationId xmlns:a16="http://schemas.microsoft.com/office/drawing/2014/main" id="{CC34350B-2F0E-4F3A-8C68-FBB58FC8E0D8}"/>
              </a:ext>
            </a:extLst>
          </p:cNvPr>
          <p:cNvSpPr txBox="1"/>
          <p:nvPr/>
        </p:nvSpPr>
        <p:spPr>
          <a:xfrm>
            <a:off x="4921172" y="2875740"/>
            <a:ext cx="2968052" cy="800219"/>
          </a:xfrm>
          <a:prstGeom prst="rect">
            <a:avLst/>
          </a:prstGeom>
          <a:solidFill>
            <a:srgbClr val="FF0066"/>
          </a:solidFill>
          <a:ln>
            <a:solidFill>
              <a:schemeClr val="tx1"/>
            </a:solidFill>
          </a:ln>
        </p:spPr>
        <p:txBody>
          <a:bodyPr wrap="square" rtlCol="0">
            <a:spAutoFit/>
          </a:bodyPr>
          <a:lstStyle/>
          <a:p>
            <a:pPr algn="ctr"/>
            <a:r>
              <a:rPr lang="en-GB" sz="2800" dirty="0">
                <a:latin typeface="Kristen ITC" panose="03050502040202030202" pitchFamily="66" charset="0"/>
              </a:rPr>
              <a:t>Computing</a:t>
            </a:r>
          </a:p>
          <a:p>
            <a:pPr algn="ctr"/>
            <a:r>
              <a:rPr lang="en-GB" dirty="0">
                <a:latin typeface="Kristen ITC" panose="03050502040202030202" pitchFamily="66" charset="0"/>
              </a:rPr>
              <a:t>Information Technology</a:t>
            </a:r>
          </a:p>
        </p:txBody>
      </p:sp>
      <p:sp>
        <p:nvSpPr>
          <p:cNvPr id="14" name="TextBox 13">
            <a:extLst>
              <a:ext uri="{FF2B5EF4-FFF2-40B4-BE49-F238E27FC236}">
                <a16:creationId xmlns:a16="http://schemas.microsoft.com/office/drawing/2014/main" id="{5263468D-7064-49DA-93C0-0A29BDB7F079}"/>
              </a:ext>
            </a:extLst>
          </p:cNvPr>
          <p:cNvSpPr txBox="1"/>
          <p:nvPr/>
        </p:nvSpPr>
        <p:spPr>
          <a:xfrm>
            <a:off x="7995897" y="2998110"/>
            <a:ext cx="2968052" cy="1077218"/>
          </a:xfrm>
          <a:prstGeom prst="rect">
            <a:avLst/>
          </a:prstGeom>
          <a:solidFill>
            <a:srgbClr val="CC66FF"/>
          </a:solidFill>
          <a:ln>
            <a:solidFill>
              <a:schemeClr val="tx1"/>
            </a:solidFill>
          </a:ln>
        </p:spPr>
        <p:txBody>
          <a:bodyPr wrap="square" rtlCol="0">
            <a:spAutoFit/>
          </a:bodyPr>
          <a:lstStyle/>
          <a:p>
            <a:pPr algn="ctr"/>
            <a:r>
              <a:rPr lang="en-GB" sz="2800" dirty="0">
                <a:latin typeface="Kristen ITC" panose="03050502040202030202" pitchFamily="66" charset="0"/>
              </a:rPr>
              <a:t>Music</a:t>
            </a:r>
          </a:p>
          <a:p>
            <a:pPr algn="ctr"/>
            <a:r>
              <a:rPr lang="en-GB" dirty="0">
                <a:latin typeface="Kristen ITC" panose="03050502040202030202" pitchFamily="66" charset="0"/>
              </a:rPr>
              <a:t>Singing and learning to play the recorder.</a:t>
            </a:r>
          </a:p>
        </p:txBody>
      </p:sp>
      <p:sp>
        <p:nvSpPr>
          <p:cNvPr id="18" name="TextBox 17">
            <a:extLst>
              <a:ext uri="{FF2B5EF4-FFF2-40B4-BE49-F238E27FC236}">
                <a16:creationId xmlns:a16="http://schemas.microsoft.com/office/drawing/2014/main" id="{82A702BD-28BE-4971-8D24-E2829B07DD04}"/>
              </a:ext>
            </a:extLst>
          </p:cNvPr>
          <p:cNvSpPr txBox="1"/>
          <p:nvPr/>
        </p:nvSpPr>
        <p:spPr>
          <a:xfrm>
            <a:off x="951670" y="1864499"/>
            <a:ext cx="3826106" cy="1077218"/>
          </a:xfrm>
          <a:prstGeom prst="rect">
            <a:avLst/>
          </a:prstGeom>
          <a:solidFill>
            <a:srgbClr val="7030A0"/>
          </a:solidFill>
          <a:ln>
            <a:solidFill>
              <a:schemeClr val="tx1"/>
            </a:solidFill>
          </a:ln>
        </p:spPr>
        <p:txBody>
          <a:bodyPr wrap="square" rtlCol="0">
            <a:spAutoFit/>
          </a:bodyPr>
          <a:lstStyle/>
          <a:p>
            <a:pPr algn="ctr"/>
            <a:r>
              <a:rPr lang="en-GB" sz="2800" dirty="0">
                <a:latin typeface="Kristen ITC" panose="03050502040202030202" pitchFamily="66" charset="0"/>
              </a:rPr>
              <a:t>RE</a:t>
            </a:r>
          </a:p>
          <a:p>
            <a:pPr algn="ctr"/>
            <a:r>
              <a:rPr lang="en-GB" dirty="0">
                <a:latin typeface="Kristen ITC" panose="03050502040202030202" pitchFamily="66" charset="0"/>
              </a:rPr>
              <a:t>Promises made at Baptism, Judaism, Visitors.</a:t>
            </a:r>
          </a:p>
        </p:txBody>
      </p:sp>
      <p:sp>
        <p:nvSpPr>
          <p:cNvPr id="19" name="TextBox 18">
            <a:extLst>
              <a:ext uri="{FF2B5EF4-FFF2-40B4-BE49-F238E27FC236}">
                <a16:creationId xmlns:a16="http://schemas.microsoft.com/office/drawing/2014/main" id="{AE6A2A35-B095-47C1-8AE9-7802ADBECFD1}"/>
              </a:ext>
            </a:extLst>
          </p:cNvPr>
          <p:cNvSpPr txBox="1"/>
          <p:nvPr/>
        </p:nvSpPr>
        <p:spPr>
          <a:xfrm>
            <a:off x="946442" y="3134165"/>
            <a:ext cx="3826106" cy="1077218"/>
          </a:xfrm>
          <a:prstGeom prst="rect">
            <a:avLst/>
          </a:prstGeom>
          <a:solidFill>
            <a:srgbClr val="00B0F0"/>
          </a:solidFill>
          <a:ln>
            <a:solidFill>
              <a:schemeClr val="tx1"/>
            </a:solidFill>
          </a:ln>
        </p:spPr>
        <p:txBody>
          <a:bodyPr wrap="square" rtlCol="0">
            <a:spAutoFit/>
          </a:bodyPr>
          <a:lstStyle/>
          <a:p>
            <a:pPr algn="ctr"/>
            <a:r>
              <a:rPr lang="en-GB" sz="2800" dirty="0">
                <a:latin typeface="Kristen ITC" panose="03050502040202030202" pitchFamily="66" charset="0"/>
              </a:rPr>
              <a:t>English</a:t>
            </a:r>
          </a:p>
          <a:p>
            <a:pPr algn="ctr"/>
            <a:r>
              <a:rPr lang="en-GB" dirty="0">
                <a:latin typeface="Kristen ITC" panose="03050502040202030202" pitchFamily="66" charset="0"/>
              </a:rPr>
              <a:t>Action and non-chronological report.</a:t>
            </a:r>
          </a:p>
        </p:txBody>
      </p:sp>
      <p:sp>
        <p:nvSpPr>
          <p:cNvPr id="16" name="TextBox 15">
            <a:extLst>
              <a:ext uri="{FF2B5EF4-FFF2-40B4-BE49-F238E27FC236}">
                <a16:creationId xmlns:a16="http://schemas.microsoft.com/office/drawing/2014/main" id="{5263468D-7064-49DA-93C0-0A29BDB7F079}"/>
              </a:ext>
            </a:extLst>
          </p:cNvPr>
          <p:cNvSpPr txBox="1"/>
          <p:nvPr/>
        </p:nvSpPr>
        <p:spPr>
          <a:xfrm>
            <a:off x="8011817" y="1921633"/>
            <a:ext cx="2968052" cy="954107"/>
          </a:xfrm>
          <a:prstGeom prst="rect">
            <a:avLst/>
          </a:prstGeom>
          <a:solidFill>
            <a:srgbClr val="92D050"/>
          </a:solidFill>
          <a:ln>
            <a:solidFill>
              <a:schemeClr val="tx1"/>
            </a:solidFill>
          </a:ln>
        </p:spPr>
        <p:txBody>
          <a:bodyPr wrap="square" rtlCol="0">
            <a:spAutoFit/>
          </a:bodyPr>
          <a:lstStyle/>
          <a:p>
            <a:pPr algn="ctr"/>
            <a:r>
              <a:rPr lang="en-GB" sz="2800" dirty="0">
                <a:latin typeface="Kristen ITC" panose="03050502040202030202" pitchFamily="66" charset="0"/>
              </a:rPr>
              <a:t>RSHE</a:t>
            </a:r>
          </a:p>
          <a:p>
            <a:pPr algn="ctr"/>
            <a:r>
              <a:rPr lang="en-GB" sz="2800" dirty="0">
                <a:latin typeface="Kristen ITC" panose="03050502040202030202" pitchFamily="66" charset="0"/>
              </a:rPr>
              <a:t>tbc</a:t>
            </a:r>
          </a:p>
        </p:txBody>
      </p:sp>
      <p:sp>
        <p:nvSpPr>
          <p:cNvPr id="2" name="TextBox 1">
            <a:extLst>
              <a:ext uri="{FF2B5EF4-FFF2-40B4-BE49-F238E27FC236}">
                <a16:creationId xmlns:a16="http://schemas.microsoft.com/office/drawing/2014/main" id="{FC39AF86-FB54-4698-ADDB-85F27F2458B9}"/>
              </a:ext>
            </a:extLst>
          </p:cNvPr>
          <p:cNvSpPr txBox="1"/>
          <p:nvPr/>
        </p:nvSpPr>
        <p:spPr>
          <a:xfrm>
            <a:off x="8011817" y="4273928"/>
            <a:ext cx="2968052" cy="1446550"/>
          </a:xfrm>
          <a:prstGeom prst="rect">
            <a:avLst/>
          </a:prstGeom>
          <a:solidFill>
            <a:srgbClr val="FF0000"/>
          </a:solidFill>
          <a:ln>
            <a:solidFill>
              <a:schemeClr val="tx1"/>
            </a:solidFill>
          </a:ln>
        </p:spPr>
        <p:txBody>
          <a:bodyPr wrap="square" rtlCol="0">
            <a:spAutoFit/>
          </a:bodyPr>
          <a:lstStyle/>
          <a:p>
            <a:pPr algn="ctr"/>
            <a:r>
              <a:rPr lang="en-GB" sz="2800" dirty="0">
                <a:latin typeface="Kristen ITC" panose="03050502040202030202" pitchFamily="66" charset="0"/>
              </a:rPr>
              <a:t>Spanish</a:t>
            </a:r>
          </a:p>
          <a:p>
            <a:pPr algn="ctr"/>
            <a:r>
              <a:rPr lang="en-GB" sz="2000" dirty="0">
                <a:latin typeface="Kristen ITC" panose="03050502040202030202" pitchFamily="66" charset="0"/>
              </a:rPr>
              <a:t>I am learning Spanish and Musical  instruments.</a:t>
            </a:r>
          </a:p>
        </p:txBody>
      </p:sp>
      <p:sp>
        <p:nvSpPr>
          <p:cNvPr id="17" name="TextBox 16">
            <a:extLst>
              <a:ext uri="{FF2B5EF4-FFF2-40B4-BE49-F238E27FC236}">
                <a16:creationId xmlns:a16="http://schemas.microsoft.com/office/drawing/2014/main" id="{B228FC34-59E1-46B4-BC98-65DF979399FC}"/>
              </a:ext>
            </a:extLst>
          </p:cNvPr>
          <p:cNvSpPr txBox="1"/>
          <p:nvPr/>
        </p:nvSpPr>
        <p:spPr>
          <a:xfrm>
            <a:off x="4887633" y="4937241"/>
            <a:ext cx="2968052" cy="830997"/>
          </a:xfrm>
          <a:prstGeom prst="rect">
            <a:avLst/>
          </a:prstGeom>
          <a:solidFill>
            <a:srgbClr val="FFFF00"/>
          </a:solidFill>
          <a:ln>
            <a:solidFill>
              <a:schemeClr val="tx1"/>
            </a:solidFill>
          </a:ln>
        </p:spPr>
        <p:txBody>
          <a:bodyPr wrap="square" rtlCol="0">
            <a:spAutoFit/>
          </a:bodyPr>
          <a:lstStyle/>
          <a:p>
            <a:pPr algn="ctr"/>
            <a:r>
              <a:rPr lang="en-GB" sz="2800" dirty="0">
                <a:latin typeface="Kristen ITC" panose="03050502040202030202" pitchFamily="66" charset="0"/>
              </a:rPr>
              <a:t>Science</a:t>
            </a:r>
          </a:p>
          <a:p>
            <a:pPr algn="ctr"/>
            <a:r>
              <a:rPr lang="en-GB" sz="2000" dirty="0">
                <a:latin typeface="Kristen ITC" panose="03050502040202030202" pitchFamily="66" charset="0"/>
              </a:rPr>
              <a:t>Light</a:t>
            </a:r>
          </a:p>
        </p:txBody>
      </p:sp>
      <p:sp>
        <p:nvSpPr>
          <p:cNvPr id="5" name="TextBox 4">
            <a:extLst>
              <a:ext uri="{FF2B5EF4-FFF2-40B4-BE49-F238E27FC236}">
                <a16:creationId xmlns:a16="http://schemas.microsoft.com/office/drawing/2014/main" id="{47E09423-0DC8-4C3B-10D4-5E316053D40F}"/>
              </a:ext>
            </a:extLst>
          </p:cNvPr>
          <p:cNvSpPr txBox="1"/>
          <p:nvPr/>
        </p:nvSpPr>
        <p:spPr>
          <a:xfrm>
            <a:off x="943258" y="4366261"/>
            <a:ext cx="3826106" cy="1354217"/>
          </a:xfrm>
          <a:prstGeom prst="rect">
            <a:avLst/>
          </a:prstGeom>
          <a:solidFill>
            <a:srgbClr val="FF6600"/>
          </a:solidFill>
          <a:ln>
            <a:solidFill>
              <a:schemeClr val="tx1"/>
            </a:solidFill>
          </a:ln>
        </p:spPr>
        <p:txBody>
          <a:bodyPr wrap="square" rtlCol="0">
            <a:spAutoFit/>
          </a:bodyPr>
          <a:lstStyle/>
          <a:p>
            <a:pPr algn="ctr"/>
            <a:r>
              <a:rPr lang="en-GB" sz="2800" dirty="0">
                <a:latin typeface="Kristen ITC" panose="03050502040202030202" pitchFamily="66" charset="0"/>
              </a:rPr>
              <a:t>Mathematics</a:t>
            </a:r>
          </a:p>
          <a:p>
            <a:pPr algn="ctr"/>
            <a:r>
              <a:rPr lang="en-GB" dirty="0">
                <a:latin typeface="Kristen ITC" panose="03050502040202030202" pitchFamily="66" charset="0"/>
              </a:rPr>
              <a:t>Daily arithmetic </a:t>
            </a:r>
          </a:p>
          <a:p>
            <a:pPr algn="ctr"/>
            <a:r>
              <a:rPr lang="en-GB" dirty="0">
                <a:latin typeface="Kristen ITC" panose="03050502040202030202" pitchFamily="66" charset="0"/>
              </a:rPr>
              <a:t>Power Maths: Addition and Subtraction</a:t>
            </a:r>
          </a:p>
        </p:txBody>
      </p:sp>
    </p:spTree>
    <p:extLst>
      <p:ext uri="{BB962C8B-B14F-4D97-AF65-F5344CB8AC3E}">
        <p14:creationId xmlns:p14="http://schemas.microsoft.com/office/powerpoint/2010/main" val="1371283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705853" y="477250"/>
            <a:ext cx="10780294" cy="5903495"/>
          </a:xfrm>
          <a:prstGeom prst="rect">
            <a:avLst/>
          </a:prstGeom>
          <a:solidFill>
            <a:schemeClr val="bg1"/>
          </a:solidFill>
        </p:spPr>
        <p:txBody>
          <a:bodyPr wrap="square" rtlCol="0">
            <a:spAutoFit/>
          </a:bodyPr>
          <a:lstStyle/>
          <a:p>
            <a:endParaRPr lang="en-GB" dirty="0"/>
          </a:p>
        </p:txBody>
      </p:sp>
      <p:sp>
        <p:nvSpPr>
          <p:cNvPr id="8" name="Title 1">
            <a:extLst>
              <a:ext uri="{FF2B5EF4-FFF2-40B4-BE49-F238E27FC236}">
                <a16:creationId xmlns:a16="http://schemas.microsoft.com/office/drawing/2014/main" id="{FC3D8E88-EBCE-42D6-9906-7F748E20B975}"/>
              </a:ext>
            </a:extLst>
          </p:cNvPr>
          <p:cNvSpPr>
            <a:spLocks noGrp="1"/>
          </p:cNvSpPr>
          <p:nvPr>
            <p:ph type="title"/>
          </p:nvPr>
        </p:nvSpPr>
        <p:spPr>
          <a:xfrm>
            <a:off x="761999" y="322372"/>
            <a:ext cx="10667999" cy="1320800"/>
          </a:xfrm>
        </p:spPr>
        <p:txBody>
          <a:bodyPr>
            <a:normAutofit/>
          </a:bodyPr>
          <a:lstStyle/>
          <a:p>
            <a:r>
              <a:rPr lang="en-GB" sz="3600" b="1" dirty="0">
                <a:solidFill>
                  <a:schemeClr val="accent6">
                    <a:lumMod val="50000"/>
                  </a:schemeClr>
                </a:solidFill>
                <a:latin typeface="Century Gothic" panose="020B0502020202020204" pitchFamily="34" charset="0"/>
              </a:rPr>
              <a:t>A day in the life of a Year 3 pupil…</a:t>
            </a:r>
          </a:p>
        </p:txBody>
      </p:sp>
      <p:graphicFrame>
        <p:nvGraphicFramePr>
          <p:cNvPr id="7" name="Table 6">
            <a:extLst>
              <a:ext uri="{FF2B5EF4-FFF2-40B4-BE49-F238E27FC236}">
                <a16:creationId xmlns:a16="http://schemas.microsoft.com/office/drawing/2014/main" id="{409677B2-7393-425E-AA72-1DCC08EF83FF}"/>
              </a:ext>
            </a:extLst>
          </p:cNvPr>
          <p:cNvGraphicFramePr>
            <a:graphicFrameLocks noGrp="1"/>
          </p:cNvGraphicFramePr>
          <p:nvPr>
            <p:extLst>
              <p:ext uri="{D42A27DB-BD31-4B8C-83A1-F6EECF244321}">
                <p14:modId xmlns:p14="http://schemas.microsoft.com/office/powerpoint/2010/main" val="3905567692"/>
              </p:ext>
            </p:extLst>
          </p:nvPr>
        </p:nvGraphicFramePr>
        <p:xfrm>
          <a:off x="1820903" y="1462283"/>
          <a:ext cx="8550190" cy="4741752"/>
        </p:xfrm>
        <a:graphic>
          <a:graphicData uri="http://schemas.openxmlformats.org/drawingml/2006/table">
            <a:tbl>
              <a:tblPr firstRow="1" bandRow="1">
                <a:tableStyleId>{5940675A-B579-460E-94D1-54222C63F5DA}</a:tableStyleId>
              </a:tblPr>
              <a:tblGrid>
                <a:gridCol w="1707028">
                  <a:extLst>
                    <a:ext uri="{9D8B030D-6E8A-4147-A177-3AD203B41FA5}">
                      <a16:colId xmlns:a16="http://schemas.microsoft.com/office/drawing/2014/main" val="20000"/>
                    </a:ext>
                  </a:extLst>
                </a:gridCol>
                <a:gridCol w="6843162">
                  <a:extLst>
                    <a:ext uri="{9D8B030D-6E8A-4147-A177-3AD203B41FA5}">
                      <a16:colId xmlns:a16="http://schemas.microsoft.com/office/drawing/2014/main" val="20001"/>
                    </a:ext>
                  </a:extLst>
                </a:gridCol>
              </a:tblGrid>
              <a:tr h="647692">
                <a:tc>
                  <a:txBody>
                    <a:bodyPr/>
                    <a:lstStyle/>
                    <a:p>
                      <a:r>
                        <a:rPr lang="en-GB" b="1" dirty="0">
                          <a:latin typeface="Twinkl Cursive Unlooped" panose="02000000000000000000" pitchFamily="2" charset="0"/>
                        </a:rPr>
                        <a:t>8:55-9:05</a:t>
                      </a:r>
                    </a:p>
                  </a:txBody>
                  <a:tcPr/>
                </a:tc>
                <a:tc>
                  <a:txBody>
                    <a:bodyPr/>
                    <a:lstStyle/>
                    <a:p>
                      <a:r>
                        <a:rPr lang="en-GB" b="1" dirty="0">
                          <a:latin typeface="Twinkl Cursive Unlooped" panose="02000000000000000000" pitchFamily="2" charset="0"/>
                        </a:rPr>
                        <a:t>Registration and Prayers</a:t>
                      </a:r>
                    </a:p>
                    <a:p>
                      <a:r>
                        <a:rPr lang="en-GB" b="1" dirty="0">
                          <a:latin typeface="Twinkl Cursive Unlooped" panose="02000000000000000000" pitchFamily="2" charset="0"/>
                        </a:rPr>
                        <a:t>Morning</a:t>
                      </a:r>
                      <a:r>
                        <a:rPr lang="en-GB" b="1" baseline="0" dirty="0">
                          <a:latin typeface="Twinkl Cursive Unlooped" panose="02000000000000000000" pitchFamily="2" charset="0"/>
                        </a:rPr>
                        <a:t> Task – Daily Arithmetic </a:t>
                      </a:r>
                    </a:p>
                  </a:txBody>
                  <a:tcPr/>
                </a:tc>
                <a:extLst>
                  <a:ext uri="{0D108BD9-81ED-4DB2-BD59-A6C34878D82A}">
                    <a16:rowId xmlns:a16="http://schemas.microsoft.com/office/drawing/2014/main" val="10000"/>
                  </a:ext>
                </a:extLst>
              </a:tr>
              <a:tr h="372830">
                <a:tc>
                  <a:txBody>
                    <a:bodyPr/>
                    <a:lstStyle/>
                    <a:p>
                      <a:r>
                        <a:rPr lang="en-GB" b="1" dirty="0">
                          <a:latin typeface="Twinkl Cursive Unlooped" panose="02000000000000000000" pitchFamily="2" charset="0"/>
                        </a:rPr>
                        <a:t>09:05 – 09:20</a:t>
                      </a:r>
                    </a:p>
                  </a:txBody>
                  <a:tcPr/>
                </a:tc>
                <a:tc>
                  <a:txBody>
                    <a:bodyPr/>
                    <a:lstStyle/>
                    <a:p>
                      <a:r>
                        <a:rPr lang="en-GB" b="1" dirty="0">
                          <a:latin typeface="Twinkl Cursive Unlooped" panose="02000000000000000000" pitchFamily="2" charset="0"/>
                        </a:rPr>
                        <a:t>Spellings</a:t>
                      </a:r>
                      <a:r>
                        <a:rPr lang="en-GB" b="1" baseline="0" dirty="0">
                          <a:latin typeface="Twinkl Cursive Unlooped" panose="02000000000000000000" pitchFamily="2" charset="0"/>
                        </a:rPr>
                        <a:t> </a:t>
                      </a:r>
                      <a:endParaRPr lang="en-GB" b="1" dirty="0">
                        <a:latin typeface="Twinkl Cursive Unlooped" panose="02000000000000000000" pitchFamily="2" charset="0"/>
                      </a:endParaRPr>
                    </a:p>
                  </a:txBody>
                  <a:tcPr/>
                </a:tc>
                <a:extLst>
                  <a:ext uri="{0D108BD9-81ED-4DB2-BD59-A6C34878D82A}">
                    <a16:rowId xmlns:a16="http://schemas.microsoft.com/office/drawing/2014/main" val="10001"/>
                  </a:ext>
                </a:extLst>
              </a:tr>
              <a:tr h="372830">
                <a:tc>
                  <a:txBody>
                    <a:bodyPr/>
                    <a:lstStyle/>
                    <a:p>
                      <a:r>
                        <a:rPr lang="en-GB" b="1" dirty="0">
                          <a:latin typeface="Twinkl Cursive Unlooped" panose="02000000000000000000" pitchFamily="2" charset="0"/>
                        </a:rPr>
                        <a:t>09:20 – 09:45</a:t>
                      </a:r>
                    </a:p>
                  </a:txBody>
                  <a:tcPr/>
                </a:tc>
                <a:tc>
                  <a:txBody>
                    <a:bodyPr/>
                    <a:lstStyle/>
                    <a:p>
                      <a:r>
                        <a:rPr lang="en-GB" b="1" dirty="0">
                          <a:latin typeface="Twinkl Cursive Unlooped" panose="02000000000000000000" pitchFamily="2" charset="0"/>
                        </a:rPr>
                        <a:t>Talk 4 Reading</a:t>
                      </a:r>
                    </a:p>
                  </a:txBody>
                  <a:tcPr/>
                </a:tc>
                <a:extLst>
                  <a:ext uri="{0D108BD9-81ED-4DB2-BD59-A6C34878D82A}">
                    <a16:rowId xmlns:a16="http://schemas.microsoft.com/office/drawing/2014/main" val="10002"/>
                  </a:ext>
                </a:extLst>
              </a:tr>
              <a:tr h="372830">
                <a:tc>
                  <a:txBody>
                    <a:bodyPr/>
                    <a:lstStyle/>
                    <a:p>
                      <a:r>
                        <a:rPr lang="en-GB" b="1" dirty="0">
                          <a:latin typeface="Twinkl Cursive Unlooped" panose="02000000000000000000" pitchFamily="2" charset="0"/>
                        </a:rPr>
                        <a:t>09:45 – 10:00</a:t>
                      </a:r>
                    </a:p>
                  </a:txBody>
                  <a:tcPr/>
                </a:tc>
                <a:tc>
                  <a:txBody>
                    <a:bodyPr/>
                    <a:lstStyle/>
                    <a:p>
                      <a:r>
                        <a:rPr lang="en-GB" b="1" dirty="0">
                          <a:latin typeface="Twinkl Cursive Unlooped" panose="02000000000000000000" pitchFamily="2" charset="0"/>
                        </a:rPr>
                        <a:t>Guided Reading</a:t>
                      </a:r>
                    </a:p>
                  </a:txBody>
                  <a:tcPr/>
                </a:tc>
                <a:extLst>
                  <a:ext uri="{0D108BD9-81ED-4DB2-BD59-A6C34878D82A}">
                    <a16:rowId xmlns:a16="http://schemas.microsoft.com/office/drawing/2014/main" val="10003"/>
                  </a:ext>
                </a:extLst>
              </a:tr>
              <a:tr h="372830">
                <a:tc>
                  <a:txBody>
                    <a:bodyPr/>
                    <a:lstStyle/>
                    <a:p>
                      <a:r>
                        <a:rPr lang="en-GB" b="1" dirty="0">
                          <a:latin typeface="Twinkl Cursive Unlooped" panose="02000000000000000000" pitchFamily="2" charset="0"/>
                        </a:rPr>
                        <a:t>10:00 – 10.45</a:t>
                      </a:r>
                    </a:p>
                  </a:txBody>
                  <a:tcPr/>
                </a:tc>
                <a:tc>
                  <a:txBody>
                    <a:bodyPr/>
                    <a:lstStyle/>
                    <a:p>
                      <a:r>
                        <a:rPr lang="en-GB" b="1" dirty="0">
                          <a:latin typeface="Twinkl Cursive Unlooped" panose="02000000000000000000" pitchFamily="2" charset="0"/>
                        </a:rPr>
                        <a:t>Maths</a:t>
                      </a:r>
                    </a:p>
                  </a:txBody>
                  <a:tcPr/>
                </a:tc>
                <a:extLst>
                  <a:ext uri="{0D108BD9-81ED-4DB2-BD59-A6C34878D82A}">
                    <a16:rowId xmlns:a16="http://schemas.microsoft.com/office/drawing/2014/main" val="10004"/>
                  </a:ext>
                </a:extLst>
              </a:tr>
              <a:tr h="372830">
                <a:tc>
                  <a:txBody>
                    <a:bodyPr/>
                    <a:lstStyle/>
                    <a:p>
                      <a:r>
                        <a:rPr lang="en-GB" b="1" dirty="0">
                          <a:latin typeface="Twinkl Cursive Unlooped" panose="02000000000000000000" pitchFamily="2" charset="0"/>
                        </a:rPr>
                        <a:t>10:45</a:t>
                      </a:r>
                      <a:r>
                        <a:rPr lang="en-GB" b="1" baseline="0" dirty="0">
                          <a:latin typeface="Twinkl Cursive Unlooped" panose="02000000000000000000" pitchFamily="2" charset="0"/>
                        </a:rPr>
                        <a:t> – 11:00</a:t>
                      </a:r>
                      <a:endParaRPr lang="en-GB" b="1" dirty="0">
                        <a:latin typeface="Twinkl Cursive Unlooped" panose="02000000000000000000" pitchFamily="2" charset="0"/>
                      </a:endParaRPr>
                    </a:p>
                  </a:txBody>
                  <a:tcPr/>
                </a:tc>
                <a:tc>
                  <a:txBody>
                    <a:bodyPr/>
                    <a:lstStyle/>
                    <a:p>
                      <a:r>
                        <a:rPr lang="en-GB" b="1" baseline="0" dirty="0">
                          <a:latin typeface="Twinkl Cursive Unlooped" panose="02000000000000000000" pitchFamily="2" charset="0"/>
                        </a:rPr>
                        <a:t>Break</a:t>
                      </a:r>
                    </a:p>
                  </a:txBody>
                  <a:tcPr/>
                </a:tc>
                <a:extLst>
                  <a:ext uri="{0D108BD9-81ED-4DB2-BD59-A6C34878D82A}">
                    <a16:rowId xmlns:a16="http://schemas.microsoft.com/office/drawing/2014/main" val="10005"/>
                  </a:ext>
                </a:extLst>
              </a:tr>
              <a:tr h="372830">
                <a:tc>
                  <a:txBody>
                    <a:bodyPr/>
                    <a:lstStyle/>
                    <a:p>
                      <a:r>
                        <a:rPr lang="en-GB" b="1" dirty="0">
                          <a:latin typeface="Twinkl Cursive Unlooped" panose="02000000000000000000" pitchFamily="2" charset="0"/>
                        </a:rPr>
                        <a:t>11:00 – 12:00</a:t>
                      </a:r>
                    </a:p>
                  </a:txBody>
                  <a:tcPr/>
                </a:tc>
                <a:tc>
                  <a:txBody>
                    <a:bodyPr/>
                    <a:lstStyle/>
                    <a:p>
                      <a:r>
                        <a:rPr lang="en-GB" b="1" dirty="0">
                          <a:latin typeface="Twinkl Cursive Unlooped" panose="02000000000000000000" pitchFamily="2" charset="0"/>
                        </a:rPr>
                        <a:t>Talk</a:t>
                      </a:r>
                      <a:r>
                        <a:rPr lang="en-GB" b="1" baseline="0" dirty="0">
                          <a:latin typeface="Twinkl Cursive Unlooped" panose="02000000000000000000" pitchFamily="2" charset="0"/>
                        </a:rPr>
                        <a:t> 4 Writing</a:t>
                      </a:r>
                      <a:endParaRPr lang="en-GB" b="1" dirty="0">
                        <a:latin typeface="Twinkl Cursive Unlooped" panose="02000000000000000000" pitchFamily="2" charset="0"/>
                      </a:endParaRPr>
                    </a:p>
                  </a:txBody>
                  <a:tcPr/>
                </a:tc>
                <a:extLst>
                  <a:ext uri="{0D108BD9-81ED-4DB2-BD59-A6C34878D82A}">
                    <a16:rowId xmlns:a16="http://schemas.microsoft.com/office/drawing/2014/main" val="10006"/>
                  </a:ext>
                </a:extLst>
              </a:tr>
              <a:tr h="372830">
                <a:tc>
                  <a:txBody>
                    <a:bodyPr/>
                    <a:lstStyle/>
                    <a:p>
                      <a:r>
                        <a:rPr lang="en-GB" b="1" dirty="0">
                          <a:latin typeface="Twinkl Cursive Unlooped" panose="02000000000000000000" pitchFamily="2" charset="0"/>
                        </a:rPr>
                        <a:t>12:00 – 13:05</a:t>
                      </a:r>
                    </a:p>
                  </a:txBody>
                  <a:tcPr/>
                </a:tc>
                <a:tc>
                  <a:txBody>
                    <a:bodyPr/>
                    <a:lstStyle/>
                    <a:p>
                      <a:r>
                        <a:rPr lang="en-GB" b="1" dirty="0">
                          <a:latin typeface="Twinkl Cursive Unlooped" panose="02000000000000000000" pitchFamily="2" charset="0"/>
                        </a:rPr>
                        <a:t>Lunch</a:t>
                      </a:r>
                    </a:p>
                  </a:txBody>
                  <a:tcPr/>
                </a:tc>
                <a:extLst>
                  <a:ext uri="{0D108BD9-81ED-4DB2-BD59-A6C34878D82A}">
                    <a16:rowId xmlns:a16="http://schemas.microsoft.com/office/drawing/2014/main" val="10007"/>
                  </a:ext>
                </a:extLst>
              </a:tr>
              <a:tr h="339880">
                <a:tc>
                  <a:txBody>
                    <a:bodyPr/>
                    <a:lstStyle/>
                    <a:p>
                      <a:r>
                        <a:rPr lang="en-GB" b="1" dirty="0">
                          <a:latin typeface="Twinkl Cursive Unlooped" panose="02000000000000000000" pitchFamily="2" charset="0"/>
                        </a:rPr>
                        <a:t>13:05</a:t>
                      </a:r>
                      <a:r>
                        <a:rPr lang="en-GB" b="1" baseline="0" dirty="0">
                          <a:latin typeface="Twinkl Cursive Unlooped" panose="02000000000000000000" pitchFamily="2" charset="0"/>
                        </a:rPr>
                        <a:t> – 14:20</a:t>
                      </a:r>
                      <a:endParaRPr lang="en-GB" b="1" dirty="0">
                        <a:latin typeface="Twinkl Cursive Unlooped" panose="020000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latin typeface="Twinkl Cursive Unlooped" panose="02000000000000000000" pitchFamily="2" charset="0"/>
                        </a:rPr>
                        <a:t>RE</a:t>
                      </a:r>
                    </a:p>
                  </a:txBody>
                  <a:tcPr/>
                </a:tc>
                <a:extLst>
                  <a:ext uri="{0D108BD9-81ED-4DB2-BD59-A6C34878D82A}">
                    <a16:rowId xmlns:a16="http://schemas.microsoft.com/office/drawing/2014/main" val="10008"/>
                  </a:ext>
                </a:extLst>
              </a:tr>
              <a:tr h="372830">
                <a:tc>
                  <a:txBody>
                    <a:bodyPr/>
                    <a:lstStyle/>
                    <a:p>
                      <a:r>
                        <a:rPr lang="en-GB" b="1" dirty="0">
                          <a:latin typeface="Twinkl Cursive Unlooped" panose="02000000000000000000" pitchFamily="2" charset="0"/>
                        </a:rPr>
                        <a:t>14:20</a:t>
                      </a:r>
                      <a:r>
                        <a:rPr lang="en-GB" b="1" baseline="0" dirty="0">
                          <a:latin typeface="Twinkl Cursive Unlooped" panose="02000000000000000000" pitchFamily="2" charset="0"/>
                        </a:rPr>
                        <a:t> – 14:35</a:t>
                      </a:r>
                      <a:endParaRPr lang="en-GB" b="1" dirty="0">
                        <a:latin typeface="Twinkl Cursive Unlooped" panose="02000000000000000000" pitchFamily="2" charset="0"/>
                      </a:endParaRPr>
                    </a:p>
                  </a:txBody>
                  <a:tcPr/>
                </a:tc>
                <a:tc>
                  <a:txBody>
                    <a:bodyPr/>
                    <a:lstStyle/>
                    <a:p>
                      <a:r>
                        <a:rPr lang="en-GB" b="1" baseline="0" dirty="0">
                          <a:latin typeface="Twinkl Cursive Unlooped" panose="02000000000000000000" pitchFamily="2" charset="0"/>
                        </a:rPr>
                        <a:t>Break</a:t>
                      </a:r>
                      <a:endParaRPr lang="en-GB" b="1" dirty="0">
                        <a:latin typeface="Twinkl Cursive Unlooped" panose="02000000000000000000" pitchFamily="2" charset="0"/>
                      </a:endParaRPr>
                    </a:p>
                  </a:txBody>
                  <a:tcPr/>
                </a:tc>
                <a:extLst>
                  <a:ext uri="{0D108BD9-81ED-4DB2-BD59-A6C34878D82A}">
                    <a16:rowId xmlns:a16="http://schemas.microsoft.com/office/drawing/2014/main" val="10009"/>
                  </a:ext>
                </a:extLst>
              </a:tr>
              <a:tr h="372830">
                <a:tc>
                  <a:txBody>
                    <a:bodyPr/>
                    <a:lstStyle/>
                    <a:p>
                      <a:r>
                        <a:rPr lang="en-GB" b="1" dirty="0">
                          <a:latin typeface="Twinkl Cursive Unlooped" panose="02000000000000000000" pitchFamily="2" charset="0"/>
                        </a:rPr>
                        <a:t>14:35 – 15:00</a:t>
                      </a:r>
                    </a:p>
                  </a:txBody>
                  <a:tcPr/>
                </a:tc>
                <a:tc>
                  <a:txBody>
                    <a:bodyPr/>
                    <a:lstStyle/>
                    <a:p>
                      <a:r>
                        <a:rPr lang="en-GB" b="1" dirty="0">
                          <a:latin typeface="Twinkl Cursive Unlooped" panose="02000000000000000000" pitchFamily="2" charset="0"/>
                        </a:rPr>
                        <a:t>Music</a:t>
                      </a:r>
                    </a:p>
                  </a:txBody>
                  <a:tcPr/>
                </a:tc>
                <a:extLst>
                  <a:ext uri="{0D108BD9-81ED-4DB2-BD59-A6C34878D82A}">
                    <a16:rowId xmlns:a16="http://schemas.microsoft.com/office/drawing/2014/main" val="3429975593"/>
                  </a:ext>
                </a:extLst>
              </a:tr>
              <a:tr h="372830">
                <a:tc>
                  <a:txBody>
                    <a:bodyPr/>
                    <a:lstStyle/>
                    <a:p>
                      <a:r>
                        <a:rPr lang="en-GB" b="1" dirty="0">
                          <a:latin typeface="Twinkl Cursive Unlooped" panose="02000000000000000000" pitchFamily="2" charset="0"/>
                        </a:rPr>
                        <a:t>15:00 – 15:30</a:t>
                      </a:r>
                    </a:p>
                  </a:txBody>
                  <a:tcPr/>
                </a:tc>
                <a:tc>
                  <a:txBody>
                    <a:bodyPr/>
                    <a:lstStyle/>
                    <a:p>
                      <a:r>
                        <a:rPr lang="en-GB" b="1" dirty="0">
                          <a:latin typeface="Twinkl Cursive Unlooped" panose="02000000000000000000" pitchFamily="2" charset="0"/>
                        </a:rPr>
                        <a:t>Celebration of the Word</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935663450"/>
      </p:ext>
    </p:extLst>
  </p:cSld>
  <p:clrMapOvr>
    <a:masterClrMapping/>
  </p:clrMapOvr>
  <mc:AlternateContent xmlns:mc="http://schemas.openxmlformats.org/markup-compatibility/2006" xmlns:p14="http://schemas.microsoft.com/office/powerpoint/2010/main">
    <mc:Choice Requires="p14">
      <p:transition spd="slow" p14:dur="2000" advTm="116801"/>
    </mc:Choice>
    <mc:Fallback xmlns="">
      <p:transition spd="slow" advTm="11680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7000" y="-2667002"/>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380010" y="197344"/>
            <a:ext cx="11435938" cy="6463308"/>
          </a:xfrm>
          <a:prstGeom prst="rect">
            <a:avLst/>
          </a:prstGeom>
          <a:solidFill>
            <a:schemeClr val="bg1"/>
          </a:solid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8" name="Title 1">
            <a:extLst>
              <a:ext uri="{FF2B5EF4-FFF2-40B4-BE49-F238E27FC236}">
                <a16:creationId xmlns:a16="http://schemas.microsoft.com/office/drawing/2014/main" id="{FC3D8E88-EBCE-42D6-9906-7F748E20B975}"/>
              </a:ext>
            </a:extLst>
          </p:cNvPr>
          <p:cNvSpPr>
            <a:spLocks noGrp="1"/>
          </p:cNvSpPr>
          <p:nvPr>
            <p:ph type="title"/>
          </p:nvPr>
        </p:nvSpPr>
        <p:spPr>
          <a:xfrm>
            <a:off x="376052" y="0"/>
            <a:ext cx="10667999" cy="1320800"/>
          </a:xfrm>
        </p:spPr>
        <p:txBody>
          <a:bodyPr>
            <a:normAutofit/>
          </a:bodyPr>
          <a:lstStyle/>
          <a:p>
            <a:r>
              <a:rPr lang="en-GB" sz="3600" b="1" dirty="0">
                <a:solidFill>
                  <a:schemeClr val="accent6">
                    <a:lumMod val="50000"/>
                  </a:schemeClr>
                </a:solidFill>
                <a:latin typeface="Century Gothic" panose="020B0502020202020204" pitchFamily="34" charset="0"/>
              </a:rPr>
              <a:t>Uniform and PE Kit</a:t>
            </a:r>
          </a:p>
        </p:txBody>
      </p:sp>
      <p:sp>
        <p:nvSpPr>
          <p:cNvPr id="9" name="TextBox 8">
            <a:extLst>
              <a:ext uri="{FF2B5EF4-FFF2-40B4-BE49-F238E27FC236}">
                <a16:creationId xmlns:a16="http://schemas.microsoft.com/office/drawing/2014/main" id="{809CD025-5468-DB12-3DC2-50B281DA7444}"/>
              </a:ext>
            </a:extLst>
          </p:cNvPr>
          <p:cNvSpPr txBox="1"/>
          <p:nvPr/>
        </p:nvSpPr>
        <p:spPr>
          <a:xfrm>
            <a:off x="509995" y="1024942"/>
            <a:ext cx="11172010" cy="5509200"/>
          </a:xfrm>
          <a:prstGeom prst="rect">
            <a:avLst/>
          </a:prstGeom>
          <a:noFill/>
        </p:spPr>
        <p:txBody>
          <a:bodyPr wrap="square" rtlCol="0">
            <a:spAutoFit/>
          </a:bodyPr>
          <a:lstStyle/>
          <a:p>
            <a:r>
              <a:rPr lang="en-GB" sz="1600" u="sng" dirty="0">
                <a:latin typeface="Twinkl Cursive Unlooped" panose="02000000000000000000" pitchFamily="2" charset="0"/>
              </a:rPr>
              <a:t>Smart and ready to learn</a:t>
            </a:r>
          </a:p>
          <a:p>
            <a:r>
              <a:rPr lang="en-GB" sz="1600" dirty="0">
                <a:latin typeface="Twinkl Cursive Unlooped" panose="02000000000000000000" pitchFamily="2" charset="0"/>
              </a:rPr>
              <a:t>Saint Elizabeth’s was founded by the nuns of the Franciscan order in 1936 . Our uniform is gold and brown to reflect the colour of the clothes worn by Saint Francis. St Elizabeth’s Catholic Primary School uniform identifies us to the wider community, while wearing it instils a sense of belonging and equality amongst the children. </a:t>
            </a:r>
          </a:p>
          <a:p>
            <a:endParaRPr lang="en-GB" sz="1600" dirty="0">
              <a:latin typeface="Twinkl Cursive Unlooped" panose="02000000000000000000" pitchFamily="2" charset="0"/>
            </a:endParaRPr>
          </a:p>
          <a:p>
            <a:r>
              <a:rPr lang="en-GB" sz="1600" dirty="0">
                <a:latin typeface="Twinkl Cursive Unlooped" panose="02000000000000000000" pitchFamily="2" charset="0"/>
              </a:rPr>
              <a:t>Our </a:t>
            </a:r>
            <a:r>
              <a:rPr lang="en-GB" sz="1600" u="sng" dirty="0">
                <a:latin typeface="Twinkl Cursive Unlooped" panose="02000000000000000000" pitchFamily="2" charset="0"/>
              </a:rPr>
              <a:t>school winter uniform </a:t>
            </a:r>
            <a:r>
              <a:rPr lang="en-GB" sz="1600" dirty="0">
                <a:latin typeface="Twinkl Cursive Unlooped" panose="02000000000000000000" pitchFamily="2" charset="0"/>
              </a:rPr>
              <a:t>is white shirt (Collared shirt in KS2), brown and gold tie, brown jumper or cardigan, brown skirt or pinafore dress, black trousers or shorts, black shoes, black, grey, brown or white socks. Any items for hair should remain within these colours of white, black, brown or yellow. Any items for hair should remain within these colours of white, black, brown or yellow.</a:t>
            </a:r>
          </a:p>
          <a:p>
            <a:endParaRPr lang="en-GB" sz="1600" dirty="0">
              <a:latin typeface="Twinkl Cursive Unlooped" panose="02000000000000000000" pitchFamily="2" charset="0"/>
            </a:endParaRPr>
          </a:p>
          <a:p>
            <a:r>
              <a:rPr lang="en-GB" sz="1600" dirty="0">
                <a:latin typeface="Twinkl Cursive Unlooped" panose="02000000000000000000" pitchFamily="2" charset="0"/>
              </a:rPr>
              <a:t>Our </a:t>
            </a:r>
            <a:r>
              <a:rPr lang="en-GB" sz="1600" u="sng" dirty="0">
                <a:latin typeface="Twinkl Cursive Unlooped" panose="02000000000000000000" pitchFamily="2" charset="0"/>
              </a:rPr>
              <a:t>active uniform </a:t>
            </a:r>
            <a:r>
              <a:rPr lang="en-GB" sz="1600" dirty="0">
                <a:latin typeface="Twinkl Cursive Unlooped" panose="02000000000000000000" pitchFamily="2" charset="0"/>
              </a:rPr>
              <a:t>– which is often referred to as PE kit – is worn to school on PE or sports days. The active uniform is yellow polo shirt, yellow sweatshirt with school logo (optional), unbranded black shorts or black joggers. Trainers or pumps with black, grey or white socks.</a:t>
            </a:r>
          </a:p>
          <a:p>
            <a:endParaRPr lang="en-GB" sz="1600" dirty="0">
              <a:latin typeface="Twinkl Cursive Unlooped" panose="02000000000000000000" pitchFamily="2" charset="0"/>
            </a:endParaRPr>
          </a:p>
          <a:p>
            <a:r>
              <a:rPr lang="en-GB" sz="1600" dirty="0">
                <a:latin typeface="Twinkl Cursive Unlooped" panose="02000000000000000000" pitchFamily="2" charset="0"/>
              </a:rPr>
              <a:t>Our PE lessons are on the following days: </a:t>
            </a:r>
          </a:p>
          <a:p>
            <a:r>
              <a:rPr lang="en-GB" sz="1600" dirty="0">
                <a:latin typeface="Twinkl Cursive Unlooped" panose="02000000000000000000" pitchFamily="2" charset="0"/>
              </a:rPr>
              <a:t>Advent 1 – </a:t>
            </a:r>
            <a:r>
              <a:rPr lang="en-GB" sz="1600" b="1" dirty="0">
                <a:latin typeface="Twinkl Cursive Unlooped" panose="02000000000000000000" pitchFamily="2" charset="0"/>
              </a:rPr>
              <a:t>Monday and Wednesday</a:t>
            </a:r>
          </a:p>
          <a:p>
            <a:endParaRPr lang="en-GB" sz="1600" b="1" dirty="0">
              <a:latin typeface="Twinkl Cursive Unlooped" panose="02000000000000000000" pitchFamily="2" charset="0"/>
            </a:endParaRPr>
          </a:p>
          <a:p>
            <a:r>
              <a:rPr lang="en-GB" sz="1600" dirty="0">
                <a:latin typeface="Twinkl Cursive Unlooped" panose="02000000000000000000" pitchFamily="2" charset="0"/>
              </a:rPr>
              <a:t>School coats should be either a brown school fleece or black or brown coat.</a:t>
            </a:r>
          </a:p>
          <a:p>
            <a:r>
              <a:rPr lang="en-GB" sz="1600" dirty="0">
                <a:latin typeface="Twinkl Cursive Unlooped" panose="02000000000000000000" pitchFamily="2" charset="0"/>
              </a:rPr>
              <a:t>School bags can be any appropriate bag, however we do request a small size due to storage in school cloakroom areas. School book bags are available to purchase from the school office.</a:t>
            </a:r>
          </a:p>
          <a:p>
            <a:r>
              <a:rPr lang="en-GB" sz="1600" dirty="0">
                <a:latin typeface="Twinkl Cursive Unlooped" panose="02000000000000000000" pitchFamily="2" charset="0"/>
              </a:rPr>
              <a:t>Please ensure that all items of uniform are permanently labelled with your child’s name. This ensures that we can get items back to their rightful owner if they go astray</a:t>
            </a:r>
          </a:p>
        </p:txBody>
      </p:sp>
    </p:spTree>
    <p:extLst>
      <p:ext uri="{BB962C8B-B14F-4D97-AF65-F5344CB8AC3E}">
        <p14:creationId xmlns:p14="http://schemas.microsoft.com/office/powerpoint/2010/main" val="422912905"/>
      </p:ext>
    </p:extLst>
  </p:cSld>
  <p:clrMapOvr>
    <a:masterClrMapping/>
  </p:clrMapOvr>
  <mc:AlternateContent xmlns:mc="http://schemas.openxmlformats.org/markup-compatibility/2006" xmlns:p14="http://schemas.microsoft.com/office/powerpoint/2010/main">
    <mc:Choice Requires="p14">
      <p:transition spd="slow" p14:dur="2000" advTm="49677"/>
    </mc:Choice>
    <mc:Fallback xmlns="">
      <p:transition spd="slow" advTm="4967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AA04C-3AF2-45DA-A7C8-2F5D30B43B1F}"/>
              </a:ext>
            </a:extLst>
          </p:cNvPr>
          <p:cNvPicPr>
            <a:picLocks noChangeAspect="1"/>
          </p:cNvPicPr>
          <p:nvPr/>
        </p:nvPicPr>
        <p:blipFill rotWithShape="1">
          <a:blip r:embed="rId3">
            <a:extLst>
              <a:ext uri="{28A0092B-C50C-407E-A947-70E740481C1C}">
                <a14:useLocalDpi xmlns:a14="http://schemas.microsoft.com/office/drawing/2010/main" val="0"/>
              </a:ext>
            </a:extLst>
          </a:blip>
          <a:srcRect l="20043" b="5237"/>
          <a:stretch/>
        </p:blipFill>
        <p:spPr>
          <a:xfrm rot="16200000">
            <a:off x="2666996" y="-2667000"/>
            <a:ext cx="6858002" cy="12192002"/>
          </a:xfrm>
          <a:prstGeom prst="rect">
            <a:avLst/>
          </a:prstGeom>
        </p:spPr>
      </p:pic>
      <p:sp>
        <p:nvSpPr>
          <p:cNvPr id="4" name="TextBox 3">
            <a:extLst>
              <a:ext uri="{FF2B5EF4-FFF2-40B4-BE49-F238E27FC236}">
                <a16:creationId xmlns:a16="http://schemas.microsoft.com/office/drawing/2014/main" id="{252A7CF9-3641-4859-9A28-7AF8BEC6EF1E}"/>
              </a:ext>
            </a:extLst>
          </p:cNvPr>
          <p:cNvSpPr txBox="1"/>
          <p:nvPr/>
        </p:nvSpPr>
        <p:spPr>
          <a:xfrm>
            <a:off x="352750" y="374317"/>
            <a:ext cx="11484284" cy="6109365"/>
          </a:xfrm>
          <a:prstGeom prst="rect">
            <a:avLst/>
          </a:prstGeom>
          <a:solidFill>
            <a:schemeClr val="bg1"/>
          </a:solidFill>
        </p:spPr>
        <p:txBody>
          <a:bodyPr wrap="square" rtlCol="0">
            <a:spAutoFit/>
          </a:bodyPr>
          <a:lstStyle/>
          <a:p>
            <a:endParaRPr lang="en-GB" sz="1700" dirty="0">
              <a:latin typeface="Twinkl Cursive Unlooped" panose="02000000000000000000" pitchFamily="2" charset="0"/>
            </a:endParaRPr>
          </a:p>
          <a:p>
            <a:endParaRPr lang="en-GB" sz="1700" dirty="0">
              <a:latin typeface="Twinkl Cursive Unlooped" panose="02000000000000000000" pitchFamily="2" charset="0"/>
            </a:endParaRPr>
          </a:p>
          <a:p>
            <a:endParaRPr lang="en-GB" sz="1700" dirty="0">
              <a:latin typeface="Twinkl Cursive Unlooped" panose="02000000000000000000" pitchFamily="2" charset="0"/>
            </a:endParaRPr>
          </a:p>
          <a:p>
            <a:r>
              <a:rPr lang="en-GB" sz="1700" dirty="0">
                <a:latin typeface="Twinkl Cursive Unlooped" panose="02000000000000000000" pitchFamily="2" charset="0"/>
              </a:rPr>
              <a:t>Reading: The children are delighted with our latest reading venture; </a:t>
            </a:r>
            <a:r>
              <a:rPr lang="en-GB" sz="1700" b="1" dirty="0">
                <a:latin typeface="Twinkl Cursive Unlooped" panose="02000000000000000000" pitchFamily="2" charset="0"/>
              </a:rPr>
              <a:t>Accelerated Reader! </a:t>
            </a:r>
            <a:r>
              <a:rPr lang="en-GB" sz="1700" dirty="0">
                <a:latin typeface="Twinkl Cursive Unlooped" panose="02000000000000000000" pitchFamily="2" charset="0"/>
              </a:rPr>
              <a:t>This replaces our old home reading scheme, </a:t>
            </a:r>
            <a:r>
              <a:rPr lang="en-GB" sz="1700" dirty="0" err="1">
                <a:latin typeface="Twinkl Cursive Unlooped" panose="02000000000000000000" pitchFamily="2" charset="0"/>
              </a:rPr>
              <a:t>MyBookBlog</a:t>
            </a:r>
            <a:r>
              <a:rPr lang="en-GB" sz="1700" dirty="0">
                <a:latin typeface="Twinkl Cursive Unlooped" panose="02000000000000000000" pitchFamily="2" charset="0"/>
              </a:rPr>
              <a:t>, after they announced their end this summer. Accelerated Reader is an online programme used to motivate students to increase their reading and vocabulary comprehension. Like </a:t>
            </a:r>
            <a:r>
              <a:rPr lang="en-GB" sz="1700" dirty="0" err="1">
                <a:latin typeface="Twinkl Cursive Unlooped" panose="02000000000000000000" pitchFamily="2" charset="0"/>
              </a:rPr>
              <a:t>MyBookBlog</a:t>
            </a:r>
            <a:r>
              <a:rPr lang="en-GB" sz="1700" dirty="0">
                <a:latin typeface="Twinkl Cursive Unlooped" panose="02000000000000000000" pitchFamily="2" charset="0"/>
              </a:rPr>
              <a:t>, children are able to complete a quiz after finishing a book and can also access a variety of non-fiction articles to read! A parent introduction letter will be making its way home soon – please keep a look out for this!</a:t>
            </a:r>
          </a:p>
          <a:p>
            <a:endParaRPr lang="en-GB" sz="1700" dirty="0">
              <a:latin typeface="Twinkl Cursive Unlooped" panose="02000000000000000000" pitchFamily="2" charset="0"/>
            </a:endParaRPr>
          </a:p>
          <a:p>
            <a:r>
              <a:rPr lang="en-GB" sz="1700" dirty="0">
                <a:latin typeface="Twinkl Cursive Unlooped" panose="02000000000000000000" pitchFamily="2" charset="0"/>
              </a:rPr>
              <a:t> </a:t>
            </a:r>
          </a:p>
          <a:p>
            <a:r>
              <a:rPr lang="en-GB" sz="1700" dirty="0">
                <a:latin typeface="Twinkl Cursive Unlooped" panose="02000000000000000000" pitchFamily="2" charset="0"/>
              </a:rPr>
              <a:t>Children are given bookmarks, on which they are to write down any words that they are unfamiliar with or have struggled to pronounce. We encourage a minimum of 10 minutes home-reading every day; the more often, the better! This could be independently, to a grown-up or to a sibling.</a:t>
            </a:r>
          </a:p>
          <a:p>
            <a:endParaRPr lang="en-GB" sz="1700" dirty="0">
              <a:latin typeface="Twinkl Cursive Unlooped" panose="02000000000000000000" pitchFamily="2" charset="0"/>
            </a:endParaRPr>
          </a:p>
          <a:p>
            <a:endParaRPr lang="en-GB" sz="1700" dirty="0">
              <a:latin typeface="Twinkl Cursive Unlooped" panose="02000000000000000000" pitchFamily="2" charset="0"/>
            </a:endParaRPr>
          </a:p>
          <a:p>
            <a:r>
              <a:rPr lang="en-GB" sz="1700" dirty="0">
                <a:latin typeface="Twinkl Cursive Unlooped" panose="02000000000000000000" pitchFamily="2" charset="0"/>
              </a:rPr>
              <a:t>Your child will also now have their own ‘Reading Journal’, in which they can make notes and drawings about what they have read to help assist them when taking their end of book quiz. This is for both home and school use, so please ensure that it is returned to their school bag once used.   </a:t>
            </a:r>
          </a:p>
          <a:p>
            <a:endParaRPr lang="en-GB" sz="1700" dirty="0">
              <a:latin typeface="Twinkl Cursive Unlooped" panose="02000000000000000000" pitchFamily="2" charset="0"/>
            </a:endParaRPr>
          </a:p>
          <a:p>
            <a:endParaRPr lang="en-GB" sz="1700" dirty="0">
              <a:latin typeface="Twinkl Cursive Unlooped" panose="02000000000000000000" pitchFamily="2" charset="0"/>
            </a:endParaRPr>
          </a:p>
          <a:p>
            <a:r>
              <a:rPr lang="en-GB" sz="1700" dirty="0">
                <a:latin typeface="Twinkl Cursive Unlooped" panose="02000000000000000000" pitchFamily="2" charset="0"/>
              </a:rPr>
              <a:t>Your child is expected to bring their home-reading book into school once a week, on a set day (which the children are aware of). This is so that teachers and teaching assistants can listen to them read and track their progress. If your child fails to bring their book two weeks in a row, you will receive a letter making you aware of this.</a:t>
            </a:r>
          </a:p>
        </p:txBody>
      </p:sp>
      <p:sp>
        <p:nvSpPr>
          <p:cNvPr id="8" name="Title 1">
            <a:extLst>
              <a:ext uri="{FF2B5EF4-FFF2-40B4-BE49-F238E27FC236}">
                <a16:creationId xmlns:a16="http://schemas.microsoft.com/office/drawing/2014/main" id="{FC3D8E88-EBCE-42D6-9906-7F748E20B975}"/>
              </a:ext>
            </a:extLst>
          </p:cNvPr>
          <p:cNvSpPr>
            <a:spLocks noGrp="1"/>
          </p:cNvSpPr>
          <p:nvPr>
            <p:ph type="title"/>
          </p:nvPr>
        </p:nvSpPr>
        <p:spPr>
          <a:xfrm>
            <a:off x="354966" y="35404"/>
            <a:ext cx="10667999" cy="1320800"/>
          </a:xfrm>
        </p:spPr>
        <p:txBody>
          <a:bodyPr>
            <a:normAutofit/>
          </a:bodyPr>
          <a:lstStyle/>
          <a:p>
            <a:r>
              <a:rPr lang="en-GB" sz="3600" b="1" dirty="0">
                <a:solidFill>
                  <a:schemeClr val="accent6">
                    <a:lumMod val="50000"/>
                  </a:schemeClr>
                </a:solidFill>
                <a:latin typeface="Century Gothic" panose="020B0502020202020204" pitchFamily="34" charset="0"/>
              </a:rPr>
              <a:t>Year 3 Reading</a:t>
            </a:r>
          </a:p>
        </p:txBody>
      </p:sp>
      <p:sp>
        <p:nvSpPr>
          <p:cNvPr id="6" name="Title 1">
            <a:extLst>
              <a:ext uri="{FF2B5EF4-FFF2-40B4-BE49-F238E27FC236}">
                <a16:creationId xmlns:a16="http://schemas.microsoft.com/office/drawing/2014/main" id="{2313CFD9-ACD1-4527-9A38-81FC33941A74}"/>
              </a:ext>
            </a:extLst>
          </p:cNvPr>
          <p:cNvSpPr txBox="1">
            <a:spLocks/>
          </p:cNvSpPr>
          <p:nvPr/>
        </p:nvSpPr>
        <p:spPr>
          <a:xfrm>
            <a:off x="761998" y="828557"/>
            <a:ext cx="10667999" cy="5090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2800" dirty="0"/>
            </a:br>
            <a:br>
              <a:rPr lang="en-GB" sz="2800" dirty="0">
                <a:latin typeface="SassoonPrimaryInfant" pitchFamily="2" charset="0"/>
              </a:rPr>
            </a:br>
            <a:endParaRPr lang="en-GB" sz="2800" dirty="0">
              <a:latin typeface="SassoonPrimaryInfant" pitchFamily="2" charset="0"/>
            </a:endParaRPr>
          </a:p>
        </p:txBody>
      </p:sp>
    </p:spTree>
    <p:extLst>
      <p:ext uri="{BB962C8B-B14F-4D97-AF65-F5344CB8AC3E}">
        <p14:creationId xmlns:p14="http://schemas.microsoft.com/office/powerpoint/2010/main" val="4084773948"/>
      </p:ext>
    </p:extLst>
  </p:cSld>
  <p:clrMapOvr>
    <a:masterClrMapping/>
  </p:clrMapOvr>
  <mc:AlternateContent xmlns:mc="http://schemas.openxmlformats.org/markup-compatibility/2006" xmlns:p14="http://schemas.microsoft.com/office/powerpoint/2010/main">
    <mc:Choice Requires="p14">
      <p:transition spd="slow" p14:dur="2000" advTm="73821"/>
    </mc:Choice>
    <mc:Fallback xmlns="">
      <p:transition spd="slow" advTm="73821"/>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10373</TotalTime>
  <Words>1921</Words>
  <Application>Microsoft Office PowerPoint</Application>
  <PresentationFormat>Widescreen</PresentationFormat>
  <Paragraphs>281</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Century Gothic</vt:lpstr>
      <vt:lpstr>Kristen ITC</vt:lpstr>
      <vt:lpstr>SassoonPrimaryInfant</vt:lpstr>
      <vt:lpstr>Twinkl Cursive Unlooped</vt:lpstr>
      <vt:lpstr>Twinkl Cursive Unlooped Smbold</vt:lpstr>
      <vt:lpstr>Office Theme</vt:lpstr>
      <vt:lpstr>Meet the Teacher  Wednesday 18th September 2024</vt:lpstr>
      <vt:lpstr>Who’s Who in Year Three? </vt:lpstr>
      <vt:lpstr>PowerPoint Presentation</vt:lpstr>
      <vt:lpstr>Communication, Reporting and Assessments</vt:lpstr>
      <vt:lpstr>Advent 1 Curriculum Overview</vt:lpstr>
      <vt:lpstr>Advent 2 Curriculum Overview</vt:lpstr>
      <vt:lpstr>A day in the life of a Year 3 pupil…</vt:lpstr>
      <vt:lpstr>Uniform and PE Kit</vt:lpstr>
      <vt:lpstr>Year 3 Reading</vt:lpstr>
      <vt:lpstr>Year 3 Reading Expectations</vt:lpstr>
      <vt:lpstr>Spelling</vt:lpstr>
      <vt:lpstr>Mathematics </vt:lpstr>
      <vt:lpstr>Dates for your diary…</vt:lpstr>
      <vt:lpstr>Other helpful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Ward</dc:creator>
  <cp:lastModifiedBy>Rebecca Evans</cp:lastModifiedBy>
  <cp:revision>94</cp:revision>
  <dcterms:created xsi:type="dcterms:W3CDTF">2020-05-21T19:19:12Z</dcterms:created>
  <dcterms:modified xsi:type="dcterms:W3CDTF">2024-09-15T15:51:13Z</dcterms:modified>
</cp:coreProperties>
</file>