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4" r:id="rId4"/>
    <p:sldId id="266" r:id="rId5"/>
    <p:sldId id="267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C9C5D-B805-4CAB-98BC-17737312CB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C0AFE8-9996-423F-9D58-594E1D6D4A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36C253-1F82-4BE6-8338-45286BFC7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B1BC0-E401-48DD-895C-98F32835C420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EFC2F0-DE39-4921-8755-828BE792B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327FC1-0A74-46E1-9B5A-74AB7AC3E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2BD6-6649-429F-9E1B-0C7ABE39D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71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32808-4093-4500-AE16-20CF9A693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667050-F6AD-43F7-BD37-89A7ADB1AF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93EACC-05B2-423A-BEAC-5F3ECB5EF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B1BC0-E401-48DD-895C-98F32835C420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E614C-F093-4116-AB11-790FBE7BA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542B1D-172F-490B-A19F-5A455A214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2BD6-6649-429F-9E1B-0C7ABE39D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377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322E34-08B6-480E-8694-86F7811927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DC2775-A681-475B-ACDA-06CAC6FBFB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67957C-B49A-466B-A5C2-435F5B016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B1BC0-E401-48DD-895C-98F32835C420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3890C4-77D5-43B2-AFDD-FCCFB92B9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805A07-CE7F-4D7E-8EB4-9EEE8D39B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2BD6-6649-429F-9E1B-0C7ABE39D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240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FE417-9375-4E6B-A79E-CE5D00F8D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5D38C-466C-4C93-BA62-618E294F52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0CEB7-2B69-41DD-93B8-D44A34637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B1BC0-E401-48DD-895C-98F32835C420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013F7-931F-4D7C-BBE6-1CA4E1C47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9D453-DE60-4F79-9310-F415DA6D1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2BD6-6649-429F-9E1B-0C7ABE39D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245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19806-F527-4DA8-B1CA-0B511BE0D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915DA2-EE72-445E-ACD8-3494AAC43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AC0A4-4851-44C9-B986-6CCD1BA0E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B1BC0-E401-48DD-895C-98F32835C420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F5BAFA-5DC0-4963-B19D-47F756A25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1C934-6CAA-4316-8BF8-685B0B74B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2BD6-6649-429F-9E1B-0C7ABE39D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809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81362-F747-425C-8DCE-D51192FB3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D13E0-487D-4CB8-8B1C-888F02B83A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25EC7D-4566-4624-92D8-565C901A6F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451EC4-BC03-4778-B119-B3768E8C3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B1BC0-E401-48DD-895C-98F32835C420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25A218-FEE0-4E21-AFA2-4B54AD971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407710-4397-4E33-829B-788B3A5D8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2BD6-6649-429F-9E1B-0C7ABE39D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123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9A651-EF50-41F5-955E-E8B5E2E3A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860E89-BD76-4892-A2AF-7CE0DDCDD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A813E4-4FA6-485C-8E72-313711F22E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3E3316-0279-49D5-ACD5-A2AE856672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206BA5-042A-416D-8E22-A8A92806CE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29CE67-63A2-4919-BB97-E579A66F3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B1BC0-E401-48DD-895C-98F32835C420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811821-7694-4F89-B894-708C80294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82260A-C963-4B7F-9E32-F210C4117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2BD6-6649-429F-9E1B-0C7ABE39D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828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180E8-C6A7-464F-B10E-FF6ABCBB5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5884D-8230-4DE0-8785-7A5F2CB31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B1BC0-E401-48DD-895C-98F32835C420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0B7B50-A190-4E14-8FB9-9E1AA244B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35819A-991C-436F-B800-87DCF1CAB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2BD6-6649-429F-9E1B-0C7ABE39D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369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94BD4B-DF95-4EBB-A5DA-66424F74E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B1BC0-E401-48DD-895C-98F32835C420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498577-A066-4CED-8ED7-B840A0AE0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6ECBB2-74AE-4474-BE7E-2FBC102D3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2BD6-6649-429F-9E1B-0C7ABE39D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943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42BFF-ABFE-4385-A0C3-5963326F4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CE9E9-8F3B-4009-A7B7-8E2C1AF5A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CB8E9F-4274-4816-8CDD-E4DBF674AB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43C0BB-6A03-4C93-9530-077156146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B1BC0-E401-48DD-895C-98F32835C420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AC1F01-3D5F-48C6-B25C-133C3FC5F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AEA93C-4642-4716-AFE6-4AAB803D6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2BD6-6649-429F-9E1B-0C7ABE39D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353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3A55A-1B7C-419A-A7A5-22A4081AF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87D9D2-AB80-4358-8C36-FFBAB08292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3B9C60-4B3C-4BF7-9547-7FF80B0511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2A1952-DD0D-4115-AB30-38D780603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B1BC0-E401-48DD-895C-98F32835C420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F525F8-C61C-4AEE-938C-8DAAE335F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14655-D3BD-41ED-9B1F-EAF7D5DCB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2BD6-6649-429F-9E1B-0C7ABE39D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931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70D4B2-B973-498F-B111-7567497AF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5ABD8E-9D98-42D0-96B8-C859532DF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A32B08-F3B9-465E-BFD5-416DC3AC78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B1BC0-E401-48DD-895C-98F32835C420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9416D-2F09-437C-9EAA-1B97E6974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E8E3D-0D1E-49B1-B6C5-19C5BE09F4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F2BD6-6649-429F-9E1B-0C7ABE39D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496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videos/search?q=jacob+and+sons+song&amp;view=detail&amp;mid=FAA8D2A4961266AC0FE3FAA8D2A4961266AC0FE3&amp;FORM=VIRE0&amp;ru=%2fsearch%3fq%3djacob%2band%2bsons%2bsong%26qs%3dMT%26pq%3djacob%2band%2bsons%2b%26sk%3dAS1%26sc%3d6-15%26cvid%3dF4EC28182F224CBE8FEBF8D2226FB5AE%26FORM%3dQBRE%26sp%3d2%26ghc%3d1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8E820FD-DA7F-4A68-9D2F-8C4322614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35" y="428396"/>
            <a:ext cx="8644779" cy="4501001"/>
          </a:xfrm>
          <a:prstGeom prst="rect">
            <a:avLst/>
          </a:prstGeom>
        </p:spPr>
      </p:pic>
      <p:pic>
        <p:nvPicPr>
          <p:cNvPr id="1030" name="Picture 6" descr="Image result for esau and jacob">
            <a:extLst>
              <a:ext uri="{FF2B5EF4-FFF2-40B4-BE49-F238E27FC236}">
                <a16:creationId xmlns:a16="http://schemas.microsoft.com/office/drawing/2014/main" id="{92BF587F-CD79-47F7-BB9B-E2C1B961D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382" y="1693971"/>
            <a:ext cx="3557989" cy="473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450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7DFFB4-7A72-4A42-9FAB-9556D2FEA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20" y="253219"/>
            <a:ext cx="9099159" cy="3322902"/>
          </a:xfrm>
          <a:prstGeom prst="rect">
            <a:avLst/>
          </a:prstGeom>
        </p:spPr>
      </p:pic>
      <p:pic>
        <p:nvPicPr>
          <p:cNvPr id="3076" name="Picture 4" descr="See the source image">
            <a:hlinkClick r:id="rId3"/>
            <a:extLst>
              <a:ext uri="{FF2B5EF4-FFF2-40B4-BE49-F238E27FC236}">
                <a16:creationId xmlns:a16="http://schemas.microsoft.com/office/drawing/2014/main" id="{9CD8B975-EA75-4758-9E9D-D29401114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754" y="3576121"/>
            <a:ext cx="600075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D56B5E-6C07-414F-BBB5-59474D23B0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0049" y="4740248"/>
            <a:ext cx="6309381" cy="72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702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33D0C4-DF02-46A9-9705-396789D87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128" y="457200"/>
            <a:ext cx="8937743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885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842E30-9797-421C-921E-EED91B6B0E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0477" y="457200"/>
            <a:ext cx="8871046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778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BABB691-AFDD-4867-B8A3-7B4AD1277F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4082" y="457200"/>
            <a:ext cx="9703836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161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5E6838-BF51-4FB6-AF43-680B7D23EDE8}"/>
              </a:ext>
            </a:extLst>
          </p:cNvPr>
          <p:cNvSpPr txBox="1"/>
          <p:nvPr/>
        </p:nvSpPr>
        <p:spPr>
          <a:xfrm>
            <a:off x="3233532" y="2354369"/>
            <a:ext cx="7888559" cy="2048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000" dirty="0">
                <a:effectLst/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What actions will you try to follow in your life to try and live as a believer of God? </a:t>
            </a:r>
            <a:endParaRPr lang="en-GB" sz="9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Heart 4">
            <a:extLst>
              <a:ext uri="{FF2B5EF4-FFF2-40B4-BE49-F238E27FC236}">
                <a16:creationId xmlns:a16="http://schemas.microsoft.com/office/drawing/2014/main" id="{5E2BB1A7-3298-49F1-84CE-D30E5B415432}"/>
              </a:ext>
            </a:extLst>
          </p:cNvPr>
          <p:cNvSpPr/>
          <p:nvPr/>
        </p:nvSpPr>
        <p:spPr>
          <a:xfrm>
            <a:off x="596348" y="2443821"/>
            <a:ext cx="2266123" cy="1780309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900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20</Words>
  <Application>Microsoft Office PowerPoint</Application>
  <PresentationFormat>Widescreen</PresentationFormat>
  <Paragraphs>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Twinkl Cursive Unlooped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Francesca Hickling</dc:creator>
  <cp:lastModifiedBy>Francesca Hickling</cp:lastModifiedBy>
  <cp:revision>7</cp:revision>
  <dcterms:created xsi:type="dcterms:W3CDTF">2021-09-16T20:22:12Z</dcterms:created>
  <dcterms:modified xsi:type="dcterms:W3CDTF">2021-10-04T19:17:07Z</dcterms:modified>
</cp:coreProperties>
</file>